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Montserrat Light"/>
      <p:regular r:id="rId36"/>
      <p:bold r:id="rId37"/>
      <p:italic r:id="rId38"/>
      <p:boldItalic r:id="rId39"/>
    </p:embeddedFont>
    <p:embeddedFont>
      <p:font typeface="Montserrat ExtraBold"/>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160">
          <p15:clr>
            <a:srgbClr val="A4A3A4"/>
          </p15:clr>
        </p15:guide>
        <p15:guide id="2" pos="288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auw Bastha Fiastat Lugat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160" orient="horz"/>
        <p:guide pos="288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MontserratExtraBold-bold.fntdata"/><Relationship Id="rId20" Type="http://schemas.openxmlformats.org/officeDocument/2006/relationships/slide" Target="slides/slide14.xml"/><Relationship Id="rId41" Type="http://schemas.openxmlformats.org/officeDocument/2006/relationships/font" Target="fonts/MontserratExtraBold-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MontserratMedium-bold.fntdata"/><Relationship Id="rId10" Type="http://schemas.openxmlformats.org/officeDocument/2006/relationships/slide" Target="slides/slide4.xml"/><Relationship Id="rId32" Type="http://schemas.openxmlformats.org/officeDocument/2006/relationships/font" Target="fonts/MontserratMedium-regular.fntdata"/><Relationship Id="rId13" Type="http://schemas.openxmlformats.org/officeDocument/2006/relationships/slide" Target="slides/slide7.xml"/><Relationship Id="rId35" Type="http://schemas.openxmlformats.org/officeDocument/2006/relationships/font" Target="fonts/MontserratMedium-boldItalic.fntdata"/><Relationship Id="rId12" Type="http://schemas.openxmlformats.org/officeDocument/2006/relationships/slide" Target="slides/slide6.xml"/><Relationship Id="rId34" Type="http://schemas.openxmlformats.org/officeDocument/2006/relationships/font" Target="fonts/MontserratMedium-italic.fntdata"/><Relationship Id="rId15" Type="http://schemas.openxmlformats.org/officeDocument/2006/relationships/slide" Target="slides/slide9.xml"/><Relationship Id="rId37" Type="http://schemas.openxmlformats.org/officeDocument/2006/relationships/font" Target="fonts/MontserratLight-bold.fntdata"/><Relationship Id="rId14" Type="http://schemas.openxmlformats.org/officeDocument/2006/relationships/slide" Target="slides/slide8.xml"/><Relationship Id="rId36" Type="http://schemas.openxmlformats.org/officeDocument/2006/relationships/font" Target="fonts/MontserratLight-regular.fntdata"/><Relationship Id="rId17" Type="http://schemas.openxmlformats.org/officeDocument/2006/relationships/slide" Target="slides/slide11.xml"/><Relationship Id="rId39" Type="http://schemas.openxmlformats.org/officeDocument/2006/relationships/font" Target="fonts/MontserratLight-boldItalic.fntdata"/><Relationship Id="rId16" Type="http://schemas.openxmlformats.org/officeDocument/2006/relationships/slide" Target="slides/slide10.xml"/><Relationship Id="rId38" Type="http://schemas.openxmlformats.org/officeDocument/2006/relationships/font" Target="fonts/MontserratLight-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17T08:42:18.178">
    <p:pos x="6000" y="0"/>
    <p:text>Revisi Kata Kak Cecil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00000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Point 1:- Judul Slide: Nama Perusahaan- [Gambar Logo Perusahaan]</a:t>
            </a:r>
            <a:endParaRPr/>
          </a:p>
        </p:txBody>
      </p:sp>
      <p:sp>
        <p:nvSpPr>
          <p:cNvPr id="87" name="Google Shape;87;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61d10718a1_0_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3" name="Google Shape;213;g261d10718a1_0_2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masa bengkel ijo mahal?</a:t>
            </a:r>
            <a:endParaRPr/>
          </a:p>
        </p:txBody>
      </p:sp>
      <p:sp>
        <p:nvSpPr>
          <p:cNvPr id="214" name="Google Shape;214;g261d10718a1_0_2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28" name="Google Shape;228;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eac07ae06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1" name="Google Shape;251;g29eac07ae06_0_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masa bengkel ijo mahal?</a:t>
            </a:r>
            <a:endParaRPr/>
          </a:p>
        </p:txBody>
      </p:sp>
      <p:sp>
        <p:nvSpPr>
          <p:cNvPr id="252" name="Google Shape;252;g29eac07ae06_0_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1d10718a1_0_2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59" name="Google Shape;259;g261d10718a1_0_2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261d10718a1_0_2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85" name="Google Shape;285;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61d10718a1_0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07" name="Google Shape;307;g261d10718a1_0_47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261d10718a1_0_47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1d10718a1_0_2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28" name="Google Shape;328;g261d10718a1_0_2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261d10718a1_0_2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61d10718a1_0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46" name="Google Shape;346;g261d10718a1_0_2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261d10718a1_0_2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621eb1e981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4" name="Google Shape;364;g2621eb1e981_0_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g2621eb1e981_0_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61d10718a1_0_4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1" name="Google Shape;381;g261d10718a1_0_4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261d10718a1_0_4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2" name="Google Shape;92;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1d10718a1_0_4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9" name="Google Shape;399;g261d10718a1_0_4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g261d10718a1_0_4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4" name="Google Shape;414;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7" name="Google Shape;107;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29" name="Google Shape;12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8" name="Google Shape;138;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9d98865548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62" name="Google Shape;162;g29d98865548_0_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9d98865548_0_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220b719f5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5" name="Google Shape;175;g26220b719f5_3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6220b719f5_3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1d10718a1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0" name="Google Shape;190;g261d10718a1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261d10718a1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220b719f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220b719f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26220b719f5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 name="Google Shape;17;p2"/>
          <p:cNvSpPr txBox="1"/>
          <p:nvPr>
            <p:ph idx="1" type="subTitle"/>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lvl="0" rtl="0" algn="ctr">
              <a:spcBef>
                <a:spcPts val="640"/>
              </a:spcBef>
              <a:spcAft>
                <a:spcPts val="0"/>
              </a:spcAft>
              <a:buClr>
                <a:srgbClr val="888888"/>
              </a:buClr>
              <a:buSzPts val="3200"/>
              <a:buNone/>
              <a:defRPr>
                <a:solidFill>
                  <a:srgbClr val="888888"/>
                </a:solidFill>
              </a:defRPr>
            </a:lvl1pPr>
            <a:lvl2pPr lvl="1" rtl="0" algn="ctr">
              <a:spcBef>
                <a:spcPts val="560"/>
              </a:spcBef>
              <a:spcAft>
                <a:spcPts val="0"/>
              </a:spcAft>
              <a:buClr>
                <a:srgbClr val="888888"/>
              </a:buClr>
              <a:buSzPts val="2800"/>
              <a:buNone/>
              <a:defRPr>
                <a:solidFill>
                  <a:srgbClr val="888888"/>
                </a:solidFill>
              </a:defRPr>
            </a:lvl2pPr>
            <a:lvl3pPr lvl="2" rtl="0" algn="ctr">
              <a:spcBef>
                <a:spcPts val="480"/>
              </a:spcBef>
              <a:spcAft>
                <a:spcPts val="0"/>
              </a:spcAft>
              <a:buClr>
                <a:srgbClr val="888888"/>
              </a:buClr>
              <a:buSzPts val="2400"/>
              <a:buNone/>
              <a:defRPr>
                <a:solidFill>
                  <a:srgbClr val="888888"/>
                </a:solidFill>
              </a:defRPr>
            </a:lvl3pPr>
            <a:lvl4pPr lvl="3" rtl="0" algn="ctr">
              <a:spcBef>
                <a:spcPts val="400"/>
              </a:spcBef>
              <a:spcAft>
                <a:spcPts val="0"/>
              </a:spcAft>
              <a:buClr>
                <a:srgbClr val="888888"/>
              </a:buClr>
              <a:buSzPts val="2000"/>
              <a:buNone/>
              <a:defRPr>
                <a:solidFill>
                  <a:srgbClr val="888888"/>
                </a:solidFill>
              </a:defRPr>
            </a:lvl4pPr>
            <a:lvl5pPr lvl="4" rtl="0" algn="ctr">
              <a:spcBef>
                <a:spcPts val="400"/>
              </a:spcBef>
              <a:spcAft>
                <a:spcPts val="0"/>
              </a:spcAft>
              <a:buClr>
                <a:srgbClr val="888888"/>
              </a:buClr>
              <a:buSzPts val="20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8" name="Google Shape;18;p2"/>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2"/>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2"/>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4" name="Google Shape;74;p11"/>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rgbClr val="000000"/>
              </a:buClr>
              <a:buSzPts val="1800"/>
              <a:buChar char="•"/>
              <a:defRPr/>
            </a:lvl1pPr>
            <a:lvl2pPr indent="-342900" lvl="1" marL="914400" rtl="0" algn="l">
              <a:spcBef>
                <a:spcPts val="360"/>
              </a:spcBef>
              <a:spcAft>
                <a:spcPts val="0"/>
              </a:spcAft>
              <a:buClr>
                <a:srgbClr val="000000"/>
              </a:buClr>
              <a:buSzPts val="1800"/>
              <a:buChar char="–"/>
              <a:defRPr/>
            </a:lvl2pPr>
            <a:lvl3pPr indent="-342900" lvl="2" marL="1371600" rtl="0" algn="l">
              <a:spcBef>
                <a:spcPts val="360"/>
              </a:spcBef>
              <a:spcAft>
                <a:spcPts val="0"/>
              </a:spcAft>
              <a:buClr>
                <a:srgbClr val="000000"/>
              </a:buClr>
              <a:buSzPts val="1800"/>
              <a:buChar char="•"/>
              <a:defRPr/>
            </a:lvl3pPr>
            <a:lvl4pPr indent="-342900" lvl="3" marL="1828800" rtl="0" algn="l">
              <a:spcBef>
                <a:spcPts val="360"/>
              </a:spcBef>
              <a:spcAft>
                <a:spcPts val="0"/>
              </a:spcAft>
              <a:buClr>
                <a:srgbClr val="000000"/>
              </a:buClr>
              <a:buSzPts val="1800"/>
              <a:buChar char="–"/>
              <a:defRPr/>
            </a:lvl4pPr>
            <a:lvl5pPr indent="-342900" lvl="4" marL="2286000" rtl="0" algn="l">
              <a:spcBef>
                <a:spcPts val="360"/>
              </a:spcBef>
              <a:spcAft>
                <a:spcPts val="0"/>
              </a:spcAft>
              <a:buClr>
                <a:srgbClr val="000000"/>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1"/>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7" name="Google Shape;77;p11"/>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143300" y="-3480121"/>
            <a:ext cx="857400" cy="82296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0" name="Google Shape;80;p12"/>
          <p:cNvSpPr txBox="1"/>
          <p:nvPr>
            <p:ph idx="1" type="body"/>
          </p:nvPr>
        </p:nvSpPr>
        <p:spPr>
          <a:xfrm rot="5400000">
            <a:off x="2874750" y="-1217400"/>
            <a:ext cx="33945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rgbClr val="000000"/>
              </a:buClr>
              <a:buSzPts val="1800"/>
              <a:buChar char="•"/>
              <a:defRPr/>
            </a:lvl1pPr>
            <a:lvl2pPr indent="-342900" lvl="1" marL="914400" rtl="0" algn="l">
              <a:spcBef>
                <a:spcPts val="360"/>
              </a:spcBef>
              <a:spcAft>
                <a:spcPts val="0"/>
              </a:spcAft>
              <a:buClr>
                <a:srgbClr val="000000"/>
              </a:buClr>
              <a:buSzPts val="1800"/>
              <a:buChar char="–"/>
              <a:defRPr/>
            </a:lvl2pPr>
            <a:lvl3pPr indent="-342900" lvl="2" marL="1371600" rtl="0" algn="l">
              <a:spcBef>
                <a:spcPts val="360"/>
              </a:spcBef>
              <a:spcAft>
                <a:spcPts val="0"/>
              </a:spcAft>
              <a:buClr>
                <a:srgbClr val="000000"/>
              </a:buClr>
              <a:buSzPts val="1800"/>
              <a:buChar char="•"/>
              <a:defRPr/>
            </a:lvl3pPr>
            <a:lvl4pPr indent="-342900" lvl="3" marL="1828800" rtl="0" algn="l">
              <a:spcBef>
                <a:spcPts val="360"/>
              </a:spcBef>
              <a:spcAft>
                <a:spcPts val="0"/>
              </a:spcAft>
              <a:buClr>
                <a:srgbClr val="000000"/>
              </a:buClr>
              <a:buSzPts val="1800"/>
              <a:buChar char="–"/>
              <a:defRPr/>
            </a:lvl4pPr>
            <a:lvl5pPr indent="-342900" lvl="4" marL="2286000" rtl="0" algn="l">
              <a:spcBef>
                <a:spcPts val="360"/>
              </a:spcBef>
              <a:spcAft>
                <a:spcPts val="0"/>
              </a:spcAft>
              <a:buClr>
                <a:srgbClr val="000000"/>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2"/>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3" name="Google Shape;83;p12"/>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 name="Google Shape;23;p3"/>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rgbClr val="000000"/>
              </a:buClr>
              <a:buSzPts val="1800"/>
              <a:buChar char="•"/>
              <a:defRPr/>
            </a:lvl1pPr>
            <a:lvl2pPr indent="-342900" lvl="1" marL="914400" rtl="0" algn="l">
              <a:spcBef>
                <a:spcPts val="360"/>
              </a:spcBef>
              <a:spcAft>
                <a:spcPts val="0"/>
              </a:spcAft>
              <a:buClr>
                <a:srgbClr val="000000"/>
              </a:buClr>
              <a:buSzPts val="1800"/>
              <a:buChar char="–"/>
              <a:defRPr/>
            </a:lvl2pPr>
            <a:lvl3pPr indent="-342900" lvl="2" marL="1371600" rtl="0" algn="l">
              <a:spcBef>
                <a:spcPts val="360"/>
              </a:spcBef>
              <a:spcAft>
                <a:spcPts val="0"/>
              </a:spcAft>
              <a:buClr>
                <a:srgbClr val="000000"/>
              </a:buClr>
              <a:buSzPts val="1800"/>
              <a:buChar char="•"/>
              <a:defRPr/>
            </a:lvl3pPr>
            <a:lvl4pPr indent="-342900" lvl="3" marL="1828800" rtl="0" algn="l">
              <a:spcBef>
                <a:spcPts val="360"/>
              </a:spcBef>
              <a:spcAft>
                <a:spcPts val="0"/>
              </a:spcAft>
              <a:buClr>
                <a:srgbClr val="000000"/>
              </a:buClr>
              <a:buSzPts val="1800"/>
              <a:buChar char="–"/>
              <a:defRPr/>
            </a:lvl4pPr>
            <a:lvl5pPr indent="-342900" lvl="4" marL="2286000" rtl="0" algn="l">
              <a:spcBef>
                <a:spcPts val="360"/>
              </a:spcBef>
              <a:spcAft>
                <a:spcPts val="0"/>
              </a:spcAft>
              <a:buClr>
                <a:srgbClr val="000000"/>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 name="Google Shape;24;p3"/>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 name="Google Shape;25;p3"/>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3"/>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457200" y="205979"/>
            <a:ext cx="8229600" cy="8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1" sz="4000" cap="none"/>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 name="Google Shape;29;p4"/>
          <p:cNvSpPr txBox="1"/>
          <p:nvPr>
            <p:ph idx="1" type="body"/>
          </p:nvPr>
        </p:nvSpPr>
        <p:spPr>
          <a:xfrm>
            <a:off x="457200" y="1200150"/>
            <a:ext cx="8229600" cy="33945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30" name="Google Shape;30;p4"/>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4"/>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2" name="Google Shape;32;p4"/>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 name="Google Shape;35;p5"/>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rgbClr val="000000"/>
              </a:buClr>
              <a:buSzPts val="2800"/>
              <a:buChar char="•"/>
              <a:defRPr sz="2800"/>
            </a:lvl1pPr>
            <a:lvl2pPr indent="-381000" lvl="1" marL="914400" rtl="0" algn="l">
              <a:spcBef>
                <a:spcPts val="480"/>
              </a:spcBef>
              <a:spcAft>
                <a:spcPts val="0"/>
              </a:spcAft>
              <a:buClr>
                <a:srgbClr val="000000"/>
              </a:buClr>
              <a:buSzPts val="2400"/>
              <a:buChar char="–"/>
              <a:defRPr sz="2400"/>
            </a:lvl2pPr>
            <a:lvl3pPr indent="-355600" lvl="2" marL="1371600" rtl="0" algn="l">
              <a:spcBef>
                <a:spcPts val="400"/>
              </a:spcBef>
              <a:spcAft>
                <a:spcPts val="0"/>
              </a:spcAft>
              <a:buClr>
                <a:srgbClr val="000000"/>
              </a:buClr>
              <a:buSzPts val="2000"/>
              <a:buChar char="•"/>
              <a:defRPr sz="2000"/>
            </a:lvl3pPr>
            <a:lvl4pPr indent="-342900" lvl="3" marL="1828800" rtl="0" algn="l">
              <a:spcBef>
                <a:spcPts val="360"/>
              </a:spcBef>
              <a:spcAft>
                <a:spcPts val="0"/>
              </a:spcAft>
              <a:buClr>
                <a:srgbClr val="000000"/>
              </a:buClr>
              <a:buSzPts val="1800"/>
              <a:buChar char="–"/>
              <a:defRPr sz="1800"/>
            </a:lvl4pPr>
            <a:lvl5pPr indent="-342900" lvl="4" marL="2286000" rtl="0" algn="l">
              <a:spcBef>
                <a:spcPts val="360"/>
              </a:spcBef>
              <a:spcAft>
                <a:spcPts val="0"/>
              </a:spcAft>
              <a:buClr>
                <a:srgbClr val="000000"/>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6" name="Google Shape;36;p5"/>
          <p:cNvSpPr txBox="1"/>
          <p:nvPr>
            <p:ph idx="2"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rgbClr val="000000"/>
              </a:buClr>
              <a:buSzPts val="2800"/>
              <a:buChar char="•"/>
              <a:defRPr sz="2800"/>
            </a:lvl1pPr>
            <a:lvl2pPr indent="-381000" lvl="1" marL="914400" rtl="0" algn="l">
              <a:spcBef>
                <a:spcPts val="480"/>
              </a:spcBef>
              <a:spcAft>
                <a:spcPts val="0"/>
              </a:spcAft>
              <a:buClr>
                <a:srgbClr val="000000"/>
              </a:buClr>
              <a:buSzPts val="2400"/>
              <a:buChar char="–"/>
              <a:defRPr sz="2400"/>
            </a:lvl2pPr>
            <a:lvl3pPr indent="-355600" lvl="2" marL="1371600" rtl="0" algn="l">
              <a:spcBef>
                <a:spcPts val="400"/>
              </a:spcBef>
              <a:spcAft>
                <a:spcPts val="0"/>
              </a:spcAft>
              <a:buClr>
                <a:srgbClr val="000000"/>
              </a:buClr>
              <a:buSzPts val="2000"/>
              <a:buChar char="•"/>
              <a:defRPr sz="2000"/>
            </a:lvl3pPr>
            <a:lvl4pPr indent="-342900" lvl="3" marL="1828800" rtl="0" algn="l">
              <a:spcBef>
                <a:spcPts val="360"/>
              </a:spcBef>
              <a:spcAft>
                <a:spcPts val="0"/>
              </a:spcAft>
              <a:buClr>
                <a:srgbClr val="000000"/>
              </a:buClr>
              <a:buSzPts val="1800"/>
              <a:buChar char="–"/>
              <a:defRPr sz="1800"/>
            </a:lvl4pPr>
            <a:lvl5pPr indent="-342900" lvl="4" marL="2286000" rtl="0" algn="l">
              <a:spcBef>
                <a:spcPts val="360"/>
              </a:spcBef>
              <a:spcAft>
                <a:spcPts val="0"/>
              </a:spcAft>
              <a:buClr>
                <a:srgbClr val="000000"/>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37" name="Google Shape;37;p5"/>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5"/>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9" name="Google Shape;39;p5"/>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 name="Google Shape;42;p6"/>
          <p:cNvSpPr txBox="1"/>
          <p:nvPr>
            <p:ph idx="1" type="body"/>
          </p:nvPr>
        </p:nvSpPr>
        <p:spPr>
          <a:xfrm>
            <a:off x="457200" y="1200150"/>
            <a:ext cx="8229600" cy="33945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rgbClr val="000000"/>
              </a:buClr>
              <a:buSzPts val="2400"/>
              <a:buNone/>
              <a:defRPr b="1" sz="2400"/>
            </a:lvl1pPr>
            <a:lvl2pPr indent="-228600" lvl="1" marL="914400" rtl="0" algn="l">
              <a:spcBef>
                <a:spcPts val="400"/>
              </a:spcBef>
              <a:spcAft>
                <a:spcPts val="0"/>
              </a:spcAft>
              <a:buClr>
                <a:srgbClr val="000000"/>
              </a:buClr>
              <a:buSzPts val="2000"/>
              <a:buNone/>
              <a:defRPr b="1" sz="2000"/>
            </a:lvl2pPr>
            <a:lvl3pPr indent="-228600" lvl="2" marL="1371600" rtl="0" algn="l">
              <a:spcBef>
                <a:spcPts val="360"/>
              </a:spcBef>
              <a:spcAft>
                <a:spcPts val="0"/>
              </a:spcAft>
              <a:buClr>
                <a:srgbClr val="000000"/>
              </a:buClr>
              <a:buSzPts val="1800"/>
              <a:buNone/>
              <a:defRPr b="1" sz="1800"/>
            </a:lvl3pPr>
            <a:lvl4pPr indent="-228600" lvl="3" marL="1828800" rtl="0" algn="l">
              <a:spcBef>
                <a:spcPts val="320"/>
              </a:spcBef>
              <a:spcAft>
                <a:spcPts val="0"/>
              </a:spcAft>
              <a:buClr>
                <a:srgbClr val="000000"/>
              </a:buClr>
              <a:buSzPts val="1600"/>
              <a:buNone/>
              <a:defRPr b="1" sz="1600"/>
            </a:lvl4pPr>
            <a:lvl5pPr indent="-228600" lvl="4" marL="2286000" rtl="0" algn="l">
              <a:spcBef>
                <a:spcPts val="320"/>
              </a:spcBef>
              <a:spcAft>
                <a:spcPts val="0"/>
              </a:spcAft>
              <a:buClr>
                <a:srgbClr val="000000"/>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3" name="Google Shape;43;p6"/>
          <p:cNvSpPr txBox="1"/>
          <p:nvPr>
            <p:ph idx="2"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rgbClr val="000000"/>
              </a:buClr>
              <a:buSzPts val="2400"/>
              <a:buChar char="•"/>
              <a:defRPr sz="2400"/>
            </a:lvl1pPr>
            <a:lvl2pPr indent="-355600" lvl="1" marL="914400" rtl="0" algn="l">
              <a:spcBef>
                <a:spcPts val="400"/>
              </a:spcBef>
              <a:spcAft>
                <a:spcPts val="0"/>
              </a:spcAft>
              <a:buClr>
                <a:srgbClr val="000000"/>
              </a:buClr>
              <a:buSzPts val="2000"/>
              <a:buChar char="–"/>
              <a:defRPr sz="2000"/>
            </a:lvl2pPr>
            <a:lvl3pPr indent="-342900" lvl="2" marL="1371600" rtl="0" algn="l">
              <a:spcBef>
                <a:spcPts val="360"/>
              </a:spcBef>
              <a:spcAft>
                <a:spcPts val="0"/>
              </a:spcAft>
              <a:buClr>
                <a:srgbClr val="000000"/>
              </a:buClr>
              <a:buSzPts val="1800"/>
              <a:buChar char="•"/>
              <a:defRPr sz="1800"/>
            </a:lvl3pPr>
            <a:lvl4pPr indent="-330200" lvl="3" marL="1828800" rtl="0" algn="l">
              <a:spcBef>
                <a:spcPts val="320"/>
              </a:spcBef>
              <a:spcAft>
                <a:spcPts val="0"/>
              </a:spcAft>
              <a:buClr>
                <a:srgbClr val="000000"/>
              </a:buClr>
              <a:buSzPts val="1600"/>
              <a:buChar char="–"/>
              <a:defRPr sz="1600"/>
            </a:lvl4pPr>
            <a:lvl5pPr indent="-330200" lvl="4" marL="2286000" rtl="0" algn="l">
              <a:spcBef>
                <a:spcPts val="320"/>
              </a:spcBef>
              <a:spcAft>
                <a:spcPts val="0"/>
              </a:spcAft>
              <a:buClr>
                <a:srgbClr val="000000"/>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4" name="Google Shape;44;p6"/>
          <p:cNvSpPr txBox="1"/>
          <p:nvPr>
            <p:ph idx="3" type="body"/>
          </p:nvPr>
        </p:nvSpPr>
        <p:spPr>
          <a:xfrm>
            <a:off x="457200" y="1200150"/>
            <a:ext cx="8229600" cy="33945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rgbClr val="000000"/>
              </a:buClr>
              <a:buSzPts val="2400"/>
              <a:buNone/>
              <a:defRPr b="1" sz="2400"/>
            </a:lvl1pPr>
            <a:lvl2pPr indent="-228600" lvl="1" marL="914400" rtl="0" algn="l">
              <a:spcBef>
                <a:spcPts val="400"/>
              </a:spcBef>
              <a:spcAft>
                <a:spcPts val="0"/>
              </a:spcAft>
              <a:buClr>
                <a:srgbClr val="000000"/>
              </a:buClr>
              <a:buSzPts val="2000"/>
              <a:buNone/>
              <a:defRPr b="1" sz="2000"/>
            </a:lvl2pPr>
            <a:lvl3pPr indent="-228600" lvl="2" marL="1371600" rtl="0" algn="l">
              <a:spcBef>
                <a:spcPts val="360"/>
              </a:spcBef>
              <a:spcAft>
                <a:spcPts val="0"/>
              </a:spcAft>
              <a:buClr>
                <a:srgbClr val="000000"/>
              </a:buClr>
              <a:buSzPts val="1800"/>
              <a:buNone/>
              <a:defRPr b="1" sz="1800"/>
            </a:lvl3pPr>
            <a:lvl4pPr indent="-228600" lvl="3" marL="1828800" rtl="0" algn="l">
              <a:spcBef>
                <a:spcPts val="320"/>
              </a:spcBef>
              <a:spcAft>
                <a:spcPts val="0"/>
              </a:spcAft>
              <a:buClr>
                <a:srgbClr val="000000"/>
              </a:buClr>
              <a:buSzPts val="1600"/>
              <a:buNone/>
              <a:defRPr b="1" sz="1600"/>
            </a:lvl4pPr>
            <a:lvl5pPr indent="-228600" lvl="4" marL="2286000" rtl="0" algn="l">
              <a:spcBef>
                <a:spcPts val="320"/>
              </a:spcBef>
              <a:spcAft>
                <a:spcPts val="0"/>
              </a:spcAft>
              <a:buClr>
                <a:srgbClr val="000000"/>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45" name="Google Shape;45;p6"/>
          <p:cNvSpPr txBox="1"/>
          <p:nvPr>
            <p:ph idx="4"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rgbClr val="000000"/>
              </a:buClr>
              <a:buSzPts val="2400"/>
              <a:buChar char="•"/>
              <a:defRPr sz="2400"/>
            </a:lvl1pPr>
            <a:lvl2pPr indent="-355600" lvl="1" marL="914400" rtl="0" algn="l">
              <a:spcBef>
                <a:spcPts val="400"/>
              </a:spcBef>
              <a:spcAft>
                <a:spcPts val="0"/>
              </a:spcAft>
              <a:buClr>
                <a:srgbClr val="000000"/>
              </a:buClr>
              <a:buSzPts val="2000"/>
              <a:buChar char="–"/>
              <a:defRPr sz="2000"/>
            </a:lvl2pPr>
            <a:lvl3pPr indent="-342900" lvl="2" marL="1371600" rtl="0" algn="l">
              <a:spcBef>
                <a:spcPts val="360"/>
              </a:spcBef>
              <a:spcAft>
                <a:spcPts val="0"/>
              </a:spcAft>
              <a:buClr>
                <a:srgbClr val="000000"/>
              </a:buClr>
              <a:buSzPts val="1800"/>
              <a:buChar char="•"/>
              <a:defRPr sz="1800"/>
            </a:lvl3pPr>
            <a:lvl4pPr indent="-330200" lvl="3" marL="1828800" rtl="0" algn="l">
              <a:spcBef>
                <a:spcPts val="320"/>
              </a:spcBef>
              <a:spcAft>
                <a:spcPts val="0"/>
              </a:spcAft>
              <a:buClr>
                <a:srgbClr val="000000"/>
              </a:buClr>
              <a:buSzPts val="1600"/>
              <a:buChar char="–"/>
              <a:defRPr sz="1600"/>
            </a:lvl4pPr>
            <a:lvl5pPr indent="-330200" lvl="4" marL="2286000" rtl="0" algn="l">
              <a:spcBef>
                <a:spcPts val="320"/>
              </a:spcBef>
              <a:spcAft>
                <a:spcPts val="0"/>
              </a:spcAft>
              <a:buClr>
                <a:srgbClr val="000000"/>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46" name="Google Shape;46;p6"/>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7" name="Google Shape;47;p6"/>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8" name="Google Shape;48;p6"/>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51" name="Google Shape;51;p7"/>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2" name="Google Shape;52;p7"/>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3" name="Google Shape;53;p7"/>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8"/>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7" name="Google Shape;57;p8"/>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05979"/>
            <a:ext cx="8229600" cy="8574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0" name="Google Shape;60;p9"/>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rgbClr val="000000"/>
              </a:buClr>
              <a:buSzPts val="3200"/>
              <a:buChar char="•"/>
              <a:defRPr sz="3200"/>
            </a:lvl1pPr>
            <a:lvl2pPr indent="-406400" lvl="1" marL="914400" rtl="0" algn="l">
              <a:spcBef>
                <a:spcPts val="560"/>
              </a:spcBef>
              <a:spcAft>
                <a:spcPts val="0"/>
              </a:spcAft>
              <a:buClr>
                <a:srgbClr val="000000"/>
              </a:buClr>
              <a:buSzPts val="2800"/>
              <a:buChar char="–"/>
              <a:defRPr sz="2800"/>
            </a:lvl2pPr>
            <a:lvl3pPr indent="-381000" lvl="2" marL="1371600" rtl="0" algn="l">
              <a:spcBef>
                <a:spcPts val="480"/>
              </a:spcBef>
              <a:spcAft>
                <a:spcPts val="0"/>
              </a:spcAft>
              <a:buClr>
                <a:srgbClr val="000000"/>
              </a:buClr>
              <a:buSzPts val="2400"/>
              <a:buChar char="•"/>
              <a:defRPr sz="2400"/>
            </a:lvl3pPr>
            <a:lvl4pPr indent="-355600" lvl="3" marL="1828800" rtl="0" algn="l">
              <a:spcBef>
                <a:spcPts val="400"/>
              </a:spcBef>
              <a:spcAft>
                <a:spcPts val="0"/>
              </a:spcAft>
              <a:buClr>
                <a:srgbClr val="000000"/>
              </a:buClr>
              <a:buSzPts val="2000"/>
              <a:buChar char="–"/>
              <a:defRPr sz="2000"/>
            </a:lvl4pPr>
            <a:lvl5pPr indent="-355600" lvl="4" marL="2286000" rtl="0" algn="l">
              <a:spcBef>
                <a:spcPts val="400"/>
              </a:spcBef>
              <a:spcAft>
                <a:spcPts val="0"/>
              </a:spcAft>
              <a:buClr>
                <a:srgbClr val="000000"/>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rgbClr val="000000"/>
              </a:buClr>
              <a:buSzPts val="1400"/>
              <a:buNone/>
              <a:defRPr sz="1400"/>
            </a:lvl1pPr>
            <a:lvl2pPr indent="-228600" lvl="1" marL="914400" rtl="0" algn="l">
              <a:spcBef>
                <a:spcPts val="240"/>
              </a:spcBef>
              <a:spcAft>
                <a:spcPts val="0"/>
              </a:spcAft>
              <a:buClr>
                <a:srgbClr val="000000"/>
              </a:buClr>
              <a:buSzPts val="1200"/>
              <a:buNone/>
              <a:defRPr sz="1200"/>
            </a:lvl2pPr>
            <a:lvl3pPr indent="-228600" lvl="2" marL="1371600" rtl="0" algn="l">
              <a:spcBef>
                <a:spcPts val="200"/>
              </a:spcBef>
              <a:spcAft>
                <a:spcPts val="0"/>
              </a:spcAft>
              <a:buClr>
                <a:srgbClr val="000000"/>
              </a:buClr>
              <a:buSzPts val="1000"/>
              <a:buNone/>
              <a:defRPr sz="1000"/>
            </a:lvl3pPr>
            <a:lvl4pPr indent="-228600" lvl="3" marL="1828800" rtl="0" algn="l">
              <a:spcBef>
                <a:spcPts val="180"/>
              </a:spcBef>
              <a:spcAft>
                <a:spcPts val="0"/>
              </a:spcAft>
              <a:buClr>
                <a:srgbClr val="000000"/>
              </a:buClr>
              <a:buSzPts val="900"/>
              <a:buNone/>
              <a:defRPr sz="900"/>
            </a:lvl4pPr>
            <a:lvl5pPr indent="-228600" lvl="4" marL="2286000" rtl="0" algn="l">
              <a:spcBef>
                <a:spcPts val="180"/>
              </a:spcBef>
              <a:spcAft>
                <a:spcPts val="0"/>
              </a:spcAft>
              <a:buClr>
                <a:srgbClr val="000000"/>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3" name="Google Shape;63;p9"/>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9"/>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457200" y="205979"/>
            <a:ext cx="8229600" cy="8574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SzPts val="1400"/>
              <a:buNone/>
              <a:defRPr b="1"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67" name="Google Shape;67;p10"/>
          <p:cNvSpPr/>
          <p:nvPr>
            <p:ph idx="2" type="pic"/>
          </p:nvPr>
        </p:nvSpPr>
        <p:spPr>
          <a:xfrm>
            <a:off x="457200" y="1200150"/>
            <a:ext cx="8229600" cy="3394500"/>
          </a:xfrm>
          <a:prstGeom prst="rect">
            <a:avLst/>
          </a:prstGeom>
          <a:noFill/>
          <a:ln>
            <a:noFill/>
          </a:ln>
        </p:spPr>
      </p:sp>
      <p:sp>
        <p:nvSpPr>
          <p:cNvPr id="68" name="Google Shape;68;p10"/>
          <p:cNvSpPr txBox="1"/>
          <p:nvPr>
            <p:ph idx="1" type="body"/>
          </p:nvPr>
        </p:nvSpPr>
        <p:spPr>
          <a:xfrm>
            <a:off x="457200" y="1200150"/>
            <a:ext cx="8229600" cy="33945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rgbClr val="000000"/>
              </a:buClr>
              <a:buSzPts val="1400"/>
              <a:buNone/>
              <a:defRPr sz="1400"/>
            </a:lvl1pPr>
            <a:lvl2pPr indent="-228600" lvl="1" marL="914400" rtl="0" algn="l">
              <a:spcBef>
                <a:spcPts val="240"/>
              </a:spcBef>
              <a:spcAft>
                <a:spcPts val="0"/>
              </a:spcAft>
              <a:buClr>
                <a:srgbClr val="000000"/>
              </a:buClr>
              <a:buSzPts val="1200"/>
              <a:buNone/>
              <a:defRPr sz="1200"/>
            </a:lvl2pPr>
            <a:lvl3pPr indent="-228600" lvl="2" marL="1371600" rtl="0" algn="l">
              <a:spcBef>
                <a:spcPts val="200"/>
              </a:spcBef>
              <a:spcAft>
                <a:spcPts val="0"/>
              </a:spcAft>
              <a:buClr>
                <a:srgbClr val="000000"/>
              </a:buClr>
              <a:buSzPts val="1000"/>
              <a:buNone/>
              <a:defRPr sz="1000"/>
            </a:lvl3pPr>
            <a:lvl4pPr indent="-228600" lvl="3" marL="1828800" rtl="0" algn="l">
              <a:spcBef>
                <a:spcPts val="180"/>
              </a:spcBef>
              <a:spcAft>
                <a:spcPts val="0"/>
              </a:spcAft>
              <a:buClr>
                <a:srgbClr val="000000"/>
              </a:buClr>
              <a:buSzPts val="900"/>
              <a:buNone/>
              <a:defRPr sz="900"/>
            </a:lvl4pPr>
            <a:lvl5pPr indent="-228600" lvl="4" marL="2286000" rtl="0" algn="l">
              <a:spcBef>
                <a:spcPts val="180"/>
              </a:spcBef>
              <a:spcAft>
                <a:spcPts val="0"/>
              </a:spcAft>
              <a:buClr>
                <a:srgbClr val="000000"/>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0" name="Google Shape;70;p10"/>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10"/>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06375"/>
            <a:ext cx="8229600" cy="8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rgbClr val="000000"/>
                </a:solidFill>
                <a:latin typeface="Arial"/>
                <a:ea typeface="Arial"/>
                <a:cs typeface="Arial"/>
                <a:sym typeface="Arial"/>
              </a:defRPr>
            </a:lvl1pPr>
            <a:lvl2pPr lvl="1" marR="0" rtl="0" algn="ctr">
              <a:spcBef>
                <a:spcPts val="0"/>
              </a:spcBef>
              <a:spcAft>
                <a:spcPts val="0"/>
              </a:spcAft>
              <a:buSzPts val="1400"/>
              <a:buNone/>
              <a:defRPr b="0" i="0" sz="4400" u="none" cap="none" strike="noStrike">
                <a:solidFill>
                  <a:srgbClr val="000000"/>
                </a:solidFill>
                <a:latin typeface="Arial"/>
                <a:ea typeface="Arial"/>
                <a:cs typeface="Arial"/>
                <a:sym typeface="Arial"/>
              </a:defRPr>
            </a:lvl2pPr>
            <a:lvl3pPr lvl="2" marR="0" rtl="0" algn="ctr">
              <a:spcBef>
                <a:spcPts val="0"/>
              </a:spcBef>
              <a:spcAft>
                <a:spcPts val="0"/>
              </a:spcAft>
              <a:buSzPts val="1400"/>
              <a:buNone/>
              <a:defRPr b="0" i="0" sz="4400" u="none" cap="none" strike="noStrike">
                <a:solidFill>
                  <a:srgbClr val="000000"/>
                </a:solidFill>
                <a:latin typeface="Arial"/>
                <a:ea typeface="Arial"/>
                <a:cs typeface="Arial"/>
                <a:sym typeface="Arial"/>
              </a:defRPr>
            </a:lvl3pPr>
            <a:lvl4pPr lvl="3" marR="0" rtl="0" algn="ctr">
              <a:spcBef>
                <a:spcPts val="0"/>
              </a:spcBef>
              <a:spcAft>
                <a:spcPts val="0"/>
              </a:spcAft>
              <a:buSzPts val="1400"/>
              <a:buNone/>
              <a:defRPr b="0" i="0" sz="4400" u="none" cap="none" strike="noStrike">
                <a:solidFill>
                  <a:srgbClr val="000000"/>
                </a:solidFill>
                <a:latin typeface="Arial"/>
                <a:ea typeface="Arial"/>
                <a:cs typeface="Arial"/>
                <a:sym typeface="Arial"/>
              </a:defRPr>
            </a:lvl4pPr>
            <a:lvl5pPr lvl="4" marR="0" rtl="0" algn="ctr">
              <a:spcBef>
                <a:spcPts val="0"/>
              </a:spcBef>
              <a:spcAft>
                <a:spcPts val="0"/>
              </a:spcAft>
              <a:buSzPts val="1400"/>
              <a:buNone/>
              <a:defRPr b="0" i="0" sz="4400" u="none" cap="none" strike="noStrike">
                <a:solidFill>
                  <a:srgbClr val="000000"/>
                </a:solidFill>
                <a:latin typeface="Arial"/>
                <a:ea typeface="Arial"/>
                <a:cs typeface="Arial"/>
                <a:sym typeface="Arial"/>
              </a:defRPr>
            </a:lvl5pPr>
            <a:lvl6pPr lvl="5" marR="0" rtl="0" algn="ctr">
              <a:spcBef>
                <a:spcPts val="0"/>
              </a:spcBef>
              <a:spcAft>
                <a:spcPts val="0"/>
              </a:spcAft>
              <a:buSzPts val="1400"/>
              <a:buNone/>
              <a:defRPr b="0" i="0" sz="4400" u="none" cap="none" strike="noStrike">
                <a:solidFill>
                  <a:srgbClr val="000000"/>
                </a:solidFill>
                <a:latin typeface="Arial"/>
                <a:ea typeface="Arial"/>
                <a:cs typeface="Arial"/>
                <a:sym typeface="Arial"/>
              </a:defRPr>
            </a:lvl6pPr>
            <a:lvl7pPr lvl="6" marR="0" rtl="0" algn="ctr">
              <a:spcBef>
                <a:spcPts val="0"/>
              </a:spcBef>
              <a:spcAft>
                <a:spcPts val="0"/>
              </a:spcAft>
              <a:buSzPts val="1400"/>
              <a:buNone/>
              <a:defRPr b="0" i="0" sz="4400" u="none" cap="none" strike="noStrike">
                <a:solidFill>
                  <a:srgbClr val="000000"/>
                </a:solidFill>
                <a:latin typeface="Arial"/>
                <a:ea typeface="Arial"/>
                <a:cs typeface="Arial"/>
                <a:sym typeface="Arial"/>
              </a:defRPr>
            </a:lvl7pPr>
            <a:lvl8pPr lvl="7" marR="0" rtl="0" algn="ctr">
              <a:spcBef>
                <a:spcPts val="0"/>
              </a:spcBef>
              <a:spcAft>
                <a:spcPts val="0"/>
              </a:spcAft>
              <a:buSzPts val="1400"/>
              <a:buNone/>
              <a:defRPr b="0" i="0" sz="4400" u="none" cap="none" strike="noStrike">
                <a:solidFill>
                  <a:srgbClr val="000000"/>
                </a:solidFill>
                <a:latin typeface="Arial"/>
                <a:ea typeface="Arial"/>
                <a:cs typeface="Arial"/>
                <a:sym typeface="Arial"/>
              </a:defRPr>
            </a:lvl8pPr>
            <a:lvl9pPr lvl="8" marR="0" rtl="0" algn="ctr">
              <a:spcBef>
                <a:spcPts val="0"/>
              </a:spcBef>
              <a:spcAft>
                <a:spcPts val="0"/>
              </a:spcAft>
              <a:buSzPts val="1400"/>
              <a:buNone/>
              <a:defRPr b="0" i="0" sz="44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57200" y="1200150"/>
            <a:ext cx="8229600" cy="33942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000000"/>
              </a:buClr>
              <a:buSzPts val="3200"/>
              <a:buFont typeface="Arial"/>
              <a:buChar char="•"/>
              <a:defRPr b="0" i="0" sz="3200" u="none" cap="none" strike="noStrike">
                <a:solidFill>
                  <a:srgbClr val="000000"/>
                </a:solidFill>
                <a:latin typeface="Arial"/>
                <a:ea typeface="Arial"/>
                <a:cs typeface="Arial"/>
                <a:sym typeface="Arial"/>
              </a:defRPr>
            </a:lvl1pPr>
            <a:lvl2pPr indent="-406400" lvl="1" marL="914400" marR="0" rtl="0" algn="l">
              <a:spcBef>
                <a:spcPts val="560"/>
              </a:spcBef>
              <a:spcAft>
                <a:spcPts val="0"/>
              </a:spcAft>
              <a:buClr>
                <a:srgbClr val="000000"/>
              </a:buClr>
              <a:buSzPts val="2800"/>
              <a:buFont typeface="Arial"/>
              <a:buChar char="–"/>
              <a:defRPr b="0" i="0" sz="2800" u="none" cap="none" strike="noStrike">
                <a:solidFill>
                  <a:srgbClr val="000000"/>
                </a:solidFill>
                <a:latin typeface="Arial"/>
                <a:ea typeface="Arial"/>
                <a:cs typeface="Arial"/>
                <a:sym typeface="Arial"/>
              </a:defRPr>
            </a:lvl2pPr>
            <a:lvl3pPr indent="-381000" lvl="2" marL="1371600" marR="0" rtl="0" algn="l">
              <a:spcBef>
                <a:spcPts val="480"/>
              </a:spcBef>
              <a:spcAft>
                <a:spcPts val="0"/>
              </a:spcAft>
              <a:buClr>
                <a:srgbClr val="000000"/>
              </a:buClr>
              <a:buSzPts val="2400"/>
              <a:buFont typeface="Arial"/>
              <a:buChar char="•"/>
              <a:defRPr b="0" i="0" sz="2400" u="none" cap="none" strike="noStrike">
                <a:solidFill>
                  <a:srgbClr val="000000"/>
                </a:solidFill>
                <a:latin typeface="Arial"/>
                <a:ea typeface="Arial"/>
                <a:cs typeface="Arial"/>
                <a:sym typeface="Arial"/>
              </a:defRPr>
            </a:lvl3pPr>
            <a:lvl4pPr indent="-355600" lvl="3" marL="1828800"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4pPr>
            <a:lvl5pPr indent="-355600" lvl="4" marL="2286000" marR="0" rtl="0" algn="l">
              <a:spcBef>
                <a:spcPts val="400"/>
              </a:spcBef>
              <a:spcAft>
                <a:spcPts val="0"/>
              </a:spcAft>
              <a:buClr>
                <a:srgbClr val="000000"/>
              </a:buClr>
              <a:buSzPts val="2000"/>
              <a:buFont typeface="Arial"/>
              <a:buChar char="»"/>
              <a:defRPr b="0" i="0" sz="20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4767263"/>
            <a:ext cx="2133600" cy="2745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3" name="Google Shape;13;p1"/>
          <p:cNvSpPr txBox="1"/>
          <p:nvPr>
            <p:ph idx="11" type="ftr"/>
          </p:nvPr>
        </p:nvSpPr>
        <p:spPr>
          <a:xfrm>
            <a:off x="3124200" y="4767263"/>
            <a:ext cx="2895600" cy="2745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98989"/>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6553200" y="4767263"/>
            <a:ext cx="21336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98989"/>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98989"/>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98989"/>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98989"/>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98989"/>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98989"/>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98989"/>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98989"/>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9898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4.png"/><Relationship Id="rId5" Type="http://schemas.openxmlformats.org/officeDocument/2006/relationships/image" Target="../media/image28.jpg"/><Relationship Id="rId6" Type="http://schemas.openxmlformats.org/officeDocument/2006/relationships/image" Target="../media/image26.png"/><Relationship Id="rId7"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jpg"/><Relationship Id="rId4" Type="http://schemas.openxmlformats.org/officeDocument/2006/relationships/image" Target="../media/image20.png"/><Relationship Id="rId5"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20.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38.jpg"/><Relationship Id="rId5" Type="http://schemas.openxmlformats.org/officeDocument/2006/relationships/image" Target="../media/image32.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34.png"/><Relationship Id="rId5"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jpg"/><Relationship Id="rId4" Type="http://schemas.openxmlformats.org/officeDocument/2006/relationships/image" Target="../media/image32.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2.jp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7.png"/><Relationship Id="rId5"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image" Target="../media/image1.png"/><Relationship Id="rId5" Type="http://schemas.openxmlformats.org/officeDocument/2006/relationships/image" Target="../media/image44.gif"/><Relationship Id="rId6" Type="http://schemas.openxmlformats.org/officeDocument/2006/relationships/image" Target="../media/image2.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1.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bps.go.id/indicator/17/57/1/perkembangan-jumlah-kendaraan-bermotor-menurut-jenis.html" TargetMode="External"/><Relationship Id="rId4" Type="http://schemas.openxmlformats.org/officeDocument/2006/relationships/hyperlink" Target="https://jatim.bps.go.id/statictable/2021/09/07/2253/jumlah-kendaraan-bermotor-yang-didaftarkan-menurut-kabupaten-kota-dan-jenis-kendaraan-di-provinsi-jawa-timur-unit-2018-2020.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3"/>
          <p:cNvPicPr preferRelativeResize="0"/>
          <p:nvPr/>
        </p:nvPicPr>
        <p:blipFill>
          <a:blip r:embed="rId3">
            <a:alphaModFix/>
          </a:blip>
          <a:stretch>
            <a:fillRect/>
          </a:stretch>
        </p:blipFill>
        <p:spPr>
          <a:xfrm>
            <a:off x="3589025" y="1588775"/>
            <a:ext cx="1965961" cy="1965961"/>
          </a:xfrm>
          <a:prstGeom prst="rect">
            <a:avLst/>
          </a:prstGeom>
          <a:noFill/>
          <a:ln>
            <a:noFill/>
          </a:ln>
          <a:effectLst>
            <a:outerShdw blurRad="200025" rotWithShape="0" algn="bl" dir="8100000" dist="57150">
              <a:srgbClr val="000000">
                <a:alpha val="73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15" name="Shape 215"/>
        <p:cNvGrpSpPr/>
        <p:nvPr/>
      </p:nvGrpSpPr>
      <p:grpSpPr>
        <a:xfrm>
          <a:off x="0" y="0"/>
          <a:ext cx="0" cy="0"/>
          <a:chOff x="0" y="0"/>
          <a:chExt cx="0" cy="0"/>
        </a:xfrm>
      </p:grpSpPr>
      <p:sp>
        <p:nvSpPr>
          <p:cNvPr id="216" name="Google Shape;216;p22"/>
          <p:cNvSpPr txBox="1"/>
          <p:nvPr/>
        </p:nvSpPr>
        <p:spPr>
          <a:xfrm>
            <a:off x="418875" y="368450"/>
            <a:ext cx="3022800" cy="1126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100">
                <a:latin typeface="Montserrat ExtraBold"/>
                <a:ea typeface="Montserrat ExtraBold"/>
                <a:cs typeface="Montserrat ExtraBold"/>
                <a:sym typeface="Montserrat ExtraBold"/>
              </a:rPr>
              <a:t>Competitive</a:t>
            </a:r>
            <a:r>
              <a:rPr lang="en-US" sz="3100">
                <a:latin typeface="Montserrat ExtraBold"/>
                <a:ea typeface="Montserrat ExtraBold"/>
                <a:cs typeface="Montserrat ExtraBold"/>
                <a:sym typeface="Montserrat ExtraBold"/>
              </a:rPr>
              <a:t> </a:t>
            </a:r>
            <a:r>
              <a:rPr lang="en-US" sz="3100">
                <a:solidFill>
                  <a:srgbClr val="0000FF"/>
                </a:solidFill>
                <a:latin typeface="Montserrat ExtraBold"/>
                <a:ea typeface="Montserrat ExtraBold"/>
                <a:cs typeface="Montserrat ExtraBold"/>
                <a:sym typeface="Montserrat ExtraBold"/>
              </a:rPr>
              <a:t>Positioning</a:t>
            </a:r>
            <a:endParaRPr b="0" i="0" sz="3500" u="none" cap="none" strike="noStrike">
              <a:solidFill>
                <a:srgbClr val="0000FF"/>
              </a:solidFill>
              <a:latin typeface="Montserrat ExtraBold"/>
              <a:ea typeface="Montserrat ExtraBold"/>
              <a:cs typeface="Montserrat ExtraBold"/>
              <a:sym typeface="Montserrat ExtraBold"/>
            </a:endParaRPr>
          </a:p>
        </p:txBody>
      </p:sp>
      <p:cxnSp>
        <p:nvCxnSpPr>
          <p:cNvPr id="217" name="Google Shape;217;p22"/>
          <p:cNvCxnSpPr/>
          <p:nvPr/>
        </p:nvCxnSpPr>
        <p:spPr>
          <a:xfrm>
            <a:off x="4605750" y="1326275"/>
            <a:ext cx="0" cy="3279600"/>
          </a:xfrm>
          <a:prstGeom prst="straightConnector1">
            <a:avLst/>
          </a:prstGeom>
          <a:noFill/>
          <a:ln cap="flat" cmpd="sng" w="9525">
            <a:solidFill>
              <a:schemeClr val="dk2"/>
            </a:solidFill>
            <a:prstDash val="solid"/>
            <a:round/>
            <a:headEnd len="med" w="med" type="triangle"/>
            <a:tailEnd len="med" w="med" type="triangle"/>
          </a:ln>
        </p:spPr>
      </p:cxnSp>
      <p:cxnSp>
        <p:nvCxnSpPr>
          <p:cNvPr id="218" name="Google Shape;218;p22"/>
          <p:cNvCxnSpPr/>
          <p:nvPr/>
        </p:nvCxnSpPr>
        <p:spPr>
          <a:xfrm rot="10800000">
            <a:off x="2194350" y="2901450"/>
            <a:ext cx="4822800" cy="0"/>
          </a:xfrm>
          <a:prstGeom prst="straightConnector1">
            <a:avLst/>
          </a:prstGeom>
          <a:noFill/>
          <a:ln cap="flat" cmpd="sng" w="9525">
            <a:solidFill>
              <a:schemeClr val="dk2"/>
            </a:solidFill>
            <a:prstDash val="solid"/>
            <a:round/>
            <a:headEnd len="med" w="med" type="triangle"/>
            <a:tailEnd len="med" w="med" type="triangle"/>
          </a:ln>
        </p:spPr>
      </p:cxnSp>
      <p:sp>
        <p:nvSpPr>
          <p:cNvPr id="219" name="Google Shape;219;p22"/>
          <p:cNvSpPr/>
          <p:nvPr/>
        </p:nvSpPr>
        <p:spPr>
          <a:xfrm>
            <a:off x="2529422" y="3123894"/>
            <a:ext cx="1256400" cy="1256400"/>
          </a:xfrm>
          <a:prstGeom prst="ellipse">
            <a:avLst/>
          </a:prstGeom>
          <a:solidFill>
            <a:srgbClr val="FFFF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700">
                <a:solidFill>
                  <a:schemeClr val="dk1"/>
                </a:solidFill>
                <a:latin typeface="Montserrat ExtraBold"/>
                <a:ea typeface="Montserrat ExtraBold"/>
                <a:cs typeface="Montserrat ExtraBold"/>
                <a:sym typeface="Montserrat ExtraBold"/>
              </a:rPr>
              <a:t>Bengkel Konvensional</a:t>
            </a:r>
            <a:endParaRPr b="0" i="0" sz="700" u="none" cap="none" strike="noStrike">
              <a:solidFill>
                <a:schemeClr val="dk1"/>
              </a:solidFill>
              <a:latin typeface="Montserrat ExtraBold"/>
              <a:ea typeface="Montserrat ExtraBold"/>
              <a:cs typeface="Montserrat ExtraBold"/>
              <a:sym typeface="Montserrat ExtraBold"/>
            </a:endParaRPr>
          </a:p>
        </p:txBody>
      </p:sp>
      <p:sp>
        <p:nvSpPr>
          <p:cNvPr id="220" name="Google Shape;220;p22"/>
          <p:cNvSpPr/>
          <p:nvPr/>
        </p:nvSpPr>
        <p:spPr>
          <a:xfrm>
            <a:off x="3600750" y="1054475"/>
            <a:ext cx="2010000" cy="2718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050">
                <a:latin typeface="Montserrat Light"/>
                <a:ea typeface="Montserrat Light"/>
                <a:cs typeface="Montserrat Light"/>
                <a:sym typeface="Montserrat Light"/>
              </a:rPr>
              <a:t>Affordable</a:t>
            </a:r>
            <a:endParaRPr b="0" i="0" sz="1050" u="none" cap="none" strike="noStrike">
              <a:solidFill>
                <a:srgbClr val="000000"/>
              </a:solidFill>
              <a:latin typeface="Montserrat Light"/>
              <a:ea typeface="Montserrat Light"/>
              <a:cs typeface="Montserrat Light"/>
              <a:sym typeface="Montserrat Light"/>
            </a:endParaRPr>
          </a:p>
        </p:txBody>
      </p:sp>
      <p:sp>
        <p:nvSpPr>
          <p:cNvPr id="221" name="Google Shape;221;p22"/>
          <p:cNvSpPr/>
          <p:nvPr/>
        </p:nvSpPr>
        <p:spPr>
          <a:xfrm>
            <a:off x="7134000" y="2765550"/>
            <a:ext cx="2010000" cy="271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050">
                <a:latin typeface="Montserrat Light"/>
                <a:ea typeface="Montserrat Light"/>
                <a:cs typeface="Montserrat Light"/>
                <a:sym typeface="Montserrat Light"/>
              </a:rPr>
              <a:t>Online Transaction</a:t>
            </a:r>
            <a:endParaRPr b="0" i="0" sz="1050" u="none" cap="none" strike="noStrike">
              <a:solidFill>
                <a:srgbClr val="000000"/>
              </a:solidFill>
              <a:latin typeface="Montserrat Light"/>
              <a:ea typeface="Montserrat Light"/>
              <a:cs typeface="Montserrat Light"/>
              <a:sym typeface="Montserrat Light"/>
            </a:endParaRPr>
          </a:p>
        </p:txBody>
      </p:sp>
      <p:sp>
        <p:nvSpPr>
          <p:cNvPr id="222" name="Google Shape;222;p22"/>
          <p:cNvSpPr/>
          <p:nvPr/>
        </p:nvSpPr>
        <p:spPr>
          <a:xfrm>
            <a:off x="184350" y="2765550"/>
            <a:ext cx="2010000" cy="271800"/>
          </a:xfrm>
          <a:prstGeom prst="rect">
            <a:avLst/>
          </a:prstGeom>
          <a:noFill/>
          <a:ln>
            <a:noFill/>
          </a:ln>
        </p:spPr>
        <p:txBody>
          <a:bodyPr anchorCtr="0" anchor="t" bIns="45700" lIns="91425" spcFirstLastPara="1" rIns="91425" wrap="square" tIns="45700">
            <a:noAutofit/>
          </a:bodyPr>
          <a:lstStyle/>
          <a:p>
            <a:pPr indent="0" lvl="0" marL="0" marR="0" rtl="0" algn="r">
              <a:lnSpc>
                <a:spcPct val="115000"/>
              </a:lnSpc>
              <a:spcBef>
                <a:spcPts val="0"/>
              </a:spcBef>
              <a:spcAft>
                <a:spcPts val="0"/>
              </a:spcAft>
              <a:buNone/>
            </a:pPr>
            <a:r>
              <a:rPr lang="en-US" sz="1050">
                <a:latin typeface="Montserrat Light"/>
                <a:ea typeface="Montserrat Light"/>
                <a:cs typeface="Montserrat Light"/>
                <a:sym typeface="Montserrat Light"/>
              </a:rPr>
              <a:t>Offline</a:t>
            </a:r>
            <a:r>
              <a:rPr lang="en-US" sz="1050">
                <a:latin typeface="Montserrat Light"/>
                <a:ea typeface="Montserrat Light"/>
                <a:cs typeface="Montserrat Light"/>
                <a:sym typeface="Montserrat Light"/>
              </a:rPr>
              <a:t> Transaction</a:t>
            </a:r>
            <a:endParaRPr b="0" i="0" sz="1050" u="none" cap="none" strike="noStrike">
              <a:solidFill>
                <a:srgbClr val="000000"/>
              </a:solidFill>
              <a:latin typeface="Montserrat Light"/>
              <a:ea typeface="Montserrat Light"/>
              <a:cs typeface="Montserrat Light"/>
              <a:sym typeface="Montserrat Light"/>
            </a:endParaRPr>
          </a:p>
        </p:txBody>
      </p:sp>
      <p:sp>
        <p:nvSpPr>
          <p:cNvPr id="223" name="Google Shape;223;p22"/>
          <p:cNvSpPr/>
          <p:nvPr/>
        </p:nvSpPr>
        <p:spPr>
          <a:xfrm>
            <a:off x="3600750" y="4602750"/>
            <a:ext cx="2010000" cy="2718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050">
                <a:latin typeface="Montserrat Light"/>
                <a:ea typeface="Montserrat Light"/>
                <a:cs typeface="Montserrat Light"/>
                <a:sym typeface="Montserrat Light"/>
              </a:rPr>
              <a:t>Expensive</a:t>
            </a:r>
            <a:endParaRPr b="0" i="0" sz="1050" u="none" cap="none" strike="noStrike">
              <a:solidFill>
                <a:srgbClr val="000000"/>
              </a:solidFill>
              <a:latin typeface="Montserrat Light"/>
              <a:ea typeface="Montserrat Light"/>
              <a:cs typeface="Montserrat Light"/>
              <a:sym typeface="Montserrat Light"/>
            </a:endParaRPr>
          </a:p>
        </p:txBody>
      </p:sp>
      <p:pic>
        <p:nvPicPr>
          <p:cNvPr id="224" name="Google Shape;224;p22"/>
          <p:cNvPicPr preferRelativeResize="0"/>
          <p:nvPr/>
        </p:nvPicPr>
        <p:blipFill>
          <a:blip r:embed="rId3">
            <a:alphaModFix/>
          </a:blip>
          <a:stretch>
            <a:fillRect/>
          </a:stretch>
        </p:blipFill>
        <p:spPr>
          <a:xfrm>
            <a:off x="5174375" y="1463027"/>
            <a:ext cx="1301676" cy="1301676"/>
          </a:xfrm>
          <a:prstGeom prst="rect">
            <a:avLst/>
          </a:prstGeom>
          <a:noFill/>
          <a:ln>
            <a:noFill/>
          </a:ln>
        </p:spPr>
      </p:pic>
      <p:pic>
        <p:nvPicPr>
          <p:cNvPr id="225" name="Google Shape;225;p22"/>
          <p:cNvPicPr preferRelativeResize="0"/>
          <p:nvPr/>
        </p:nvPicPr>
        <p:blipFill rotWithShape="1">
          <a:blip r:embed="rId4">
            <a:alphaModFix/>
          </a:blip>
          <a:srcRect b="0" l="0" r="70683" t="0"/>
          <a:stretch/>
        </p:blipFill>
        <p:spPr>
          <a:xfrm>
            <a:off x="4876499" y="3464250"/>
            <a:ext cx="589200" cy="575700"/>
          </a:xfrm>
          <a:prstGeom prst="ellipse">
            <a:avLst/>
          </a:prstGeom>
          <a:noFill/>
          <a:ln>
            <a:noFill/>
          </a:ln>
          <a:effectLst>
            <a:outerShdw blurRad="254000" rotWithShape="0" algn="tl" dir="5400000" dist="104775">
              <a:srgbClr val="000000">
                <a:alpha val="3294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p:nvPr/>
        </p:nvSpPr>
        <p:spPr>
          <a:xfrm>
            <a:off x="1674301" y="2658800"/>
            <a:ext cx="2612700" cy="595800"/>
          </a:xfrm>
          <a:prstGeom prst="rect">
            <a:avLst/>
          </a:prstGeom>
          <a:solidFill>
            <a:srgbClr val="0000FF"/>
          </a:solidFill>
          <a:ln cap="flat" cmpd="sng" w="25400">
            <a:solidFill>
              <a:srgbClr val="0000FF"/>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Montserrat ExtraBold"/>
                <a:ea typeface="Montserrat ExtraBold"/>
                <a:cs typeface="Montserrat ExtraBold"/>
                <a:sym typeface="Montserrat ExtraBold"/>
              </a:rPr>
              <a:t>Launching Minimum Viable Product (MVP)</a:t>
            </a:r>
            <a:endParaRPr sz="1200">
              <a:solidFill>
                <a:schemeClr val="lt1"/>
              </a:solidFill>
              <a:latin typeface="Montserrat ExtraBold"/>
              <a:ea typeface="Montserrat ExtraBold"/>
              <a:cs typeface="Montserrat ExtraBold"/>
              <a:sym typeface="Montserrat ExtraBold"/>
            </a:endParaRPr>
          </a:p>
        </p:txBody>
      </p:sp>
      <p:sp>
        <p:nvSpPr>
          <p:cNvPr id="232" name="Google Shape;232;p23"/>
          <p:cNvSpPr/>
          <p:nvPr/>
        </p:nvSpPr>
        <p:spPr>
          <a:xfrm>
            <a:off x="4734825" y="1579529"/>
            <a:ext cx="2253600" cy="2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Montserrat ExtraBold"/>
                <a:ea typeface="Montserrat ExtraBold"/>
                <a:cs typeface="Montserrat ExtraBold"/>
                <a:sym typeface="Montserrat ExtraBold"/>
              </a:rPr>
              <a:t>September - Oktober 2024</a:t>
            </a:r>
            <a:endParaRPr b="0" i="0" sz="1050" u="none" cap="none" strike="noStrike">
              <a:solidFill>
                <a:schemeClr val="dk1"/>
              </a:solidFill>
              <a:latin typeface="Montserrat ExtraBold"/>
              <a:ea typeface="Montserrat ExtraBold"/>
              <a:cs typeface="Montserrat ExtraBold"/>
              <a:sym typeface="Montserrat ExtraBold"/>
            </a:endParaRPr>
          </a:p>
        </p:txBody>
      </p:sp>
      <p:sp>
        <p:nvSpPr>
          <p:cNvPr id="233" name="Google Shape;233;p23"/>
          <p:cNvSpPr/>
          <p:nvPr/>
        </p:nvSpPr>
        <p:spPr>
          <a:xfrm>
            <a:off x="2530004" y="1472568"/>
            <a:ext cx="1874837" cy="25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1050" u="none" cap="none" strike="noStrike">
              <a:solidFill>
                <a:schemeClr val="dk1"/>
              </a:solidFill>
              <a:latin typeface="Montserrat ExtraBold"/>
              <a:ea typeface="Montserrat ExtraBold"/>
              <a:cs typeface="Montserrat ExtraBold"/>
              <a:sym typeface="Montserrat ExtraBold"/>
            </a:endParaRPr>
          </a:p>
        </p:txBody>
      </p:sp>
      <p:sp>
        <p:nvSpPr>
          <p:cNvPr id="234" name="Google Shape;234;p23"/>
          <p:cNvSpPr/>
          <p:nvPr/>
        </p:nvSpPr>
        <p:spPr>
          <a:xfrm>
            <a:off x="2158501" y="1524025"/>
            <a:ext cx="21285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050">
                <a:solidFill>
                  <a:schemeClr val="dk1"/>
                </a:solidFill>
                <a:latin typeface="Montserrat Medium"/>
                <a:ea typeface="Montserrat Medium"/>
                <a:cs typeface="Montserrat Medium"/>
                <a:sym typeface="Montserrat Medium"/>
              </a:rPr>
              <a:t>Pembuatan Minimum Viable Product (MVP)</a:t>
            </a:r>
            <a:endParaRPr i="0" sz="1050" u="none" cap="none" strike="noStrike">
              <a:solidFill>
                <a:schemeClr val="dk1"/>
              </a:solidFill>
              <a:latin typeface="Montserrat Medium"/>
              <a:ea typeface="Montserrat Medium"/>
              <a:cs typeface="Montserrat Medium"/>
              <a:sym typeface="Montserrat Medium"/>
            </a:endParaRPr>
          </a:p>
        </p:txBody>
      </p:sp>
      <p:cxnSp>
        <p:nvCxnSpPr>
          <p:cNvPr id="235" name="Google Shape;235;p23"/>
          <p:cNvCxnSpPr>
            <a:stCxn id="236" idx="4"/>
          </p:cNvCxnSpPr>
          <p:nvPr/>
        </p:nvCxnSpPr>
        <p:spPr>
          <a:xfrm>
            <a:off x="4511707" y="1750929"/>
            <a:ext cx="0" cy="3392700"/>
          </a:xfrm>
          <a:prstGeom prst="straightConnector1">
            <a:avLst/>
          </a:prstGeom>
          <a:noFill/>
          <a:ln cap="flat" cmpd="sng" w="9525">
            <a:solidFill>
              <a:srgbClr val="B5DADD"/>
            </a:solidFill>
            <a:prstDash val="solid"/>
            <a:round/>
            <a:headEnd len="sm" w="sm" type="none"/>
            <a:tailEnd len="sm" w="sm" type="none"/>
          </a:ln>
        </p:spPr>
      </p:cxnSp>
      <p:sp>
        <p:nvSpPr>
          <p:cNvPr id="237" name="Google Shape;237;p23"/>
          <p:cNvSpPr/>
          <p:nvPr/>
        </p:nvSpPr>
        <p:spPr>
          <a:xfrm>
            <a:off x="4462463" y="2138413"/>
            <a:ext cx="98400" cy="88800"/>
          </a:xfrm>
          <a:prstGeom prst="flowChartConnector">
            <a:avLst/>
          </a:prstGeom>
          <a:solidFill>
            <a:srgbClr val="0000FF"/>
          </a:solidFill>
          <a:ln cap="flat" cmpd="sng" w="254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6" name="Google Shape;236;p23"/>
          <p:cNvSpPr/>
          <p:nvPr/>
        </p:nvSpPr>
        <p:spPr>
          <a:xfrm>
            <a:off x="4463257" y="1662129"/>
            <a:ext cx="96900" cy="88800"/>
          </a:xfrm>
          <a:prstGeom prst="flowChartConnector">
            <a:avLst/>
          </a:prstGeom>
          <a:solidFill>
            <a:srgbClr val="0000FF"/>
          </a:solidFill>
          <a:ln cap="flat" cmpd="sng" w="254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8" name="Google Shape;238;p23"/>
          <p:cNvSpPr/>
          <p:nvPr/>
        </p:nvSpPr>
        <p:spPr>
          <a:xfrm>
            <a:off x="4463257" y="3598150"/>
            <a:ext cx="96900" cy="88800"/>
          </a:xfrm>
          <a:prstGeom prst="flowChartConnector">
            <a:avLst/>
          </a:prstGeom>
          <a:solidFill>
            <a:srgbClr val="0000FF"/>
          </a:solidFill>
          <a:ln cap="flat" cmpd="sng" w="254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9" name="Google Shape;239;p23"/>
          <p:cNvSpPr/>
          <p:nvPr/>
        </p:nvSpPr>
        <p:spPr>
          <a:xfrm>
            <a:off x="4463257" y="4388850"/>
            <a:ext cx="96900" cy="88800"/>
          </a:xfrm>
          <a:prstGeom prst="flowChartConnector">
            <a:avLst/>
          </a:prstGeom>
          <a:solidFill>
            <a:srgbClr val="0000FF"/>
          </a:solidFill>
          <a:ln cap="flat" cmpd="sng" w="254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0" name="Google Shape;240;p23"/>
          <p:cNvSpPr/>
          <p:nvPr/>
        </p:nvSpPr>
        <p:spPr>
          <a:xfrm>
            <a:off x="2256001" y="2055813"/>
            <a:ext cx="2031000" cy="2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Montserrat ExtraBold"/>
                <a:ea typeface="Montserrat ExtraBold"/>
                <a:cs typeface="Montserrat ExtraBold"/>
                <a:sym typeface="Montserrat ExtraBold"/>
              </a:rPr>
              <a:t>Oktober - November </a:t>
            </a:r>
            <a:r>
              <a:rPr b="0" i="0" lang="en-US" sz="1050" u="none" cap="none" strike="noStrike">
                <a:solidFill>
                  <a:schemeClr val="dk1"/>
                </a:solidFill>
                <a:latin typeface="Montserrat ExtraBold"/>
                <a:ea typeface="Montserrat ExtraBold"/>
                <a:cs typeface="Montserrat ExtraBold"/>
                <a:sym typeface="Montserrat ExtraBold"/>
              </a:rPr>
              <a:t>20</a:t>
            </a:r>
            <a:r>
              <a:rPr lang="en-US" sz="1050">
                <a:solidFill>
                  <a:schemeClr val="dk1"/>
                </a:solidFill>
                <a:latin typeface="Montserrat ExtraBold"/>
                <a:ea typeface="Montserrat ExtraBold"/>
                <a:cs typeface="Montserrat ExtraBold"/>
                <a:sym typeface="Montserrat ExtraBold"/>
              </a:rPr>
              <a:t>24</a:t>
            </a:r>
            <a:endParaRPr b="0" i="0" sz="1050" u="none" cap="none" strike="noStrike">
              <a:solidFill>
                <a:schemeClr val="dk1"/>
              </a:solidFill>
              <a:latin typeface="Montserrat ExtraBold"/>
              <a:ea typeface="Montserrat ExtraBold"/>
              <a:cs typeface="Montserrat ExtraBold"/>
              <a:sym typeface="Montserrat ExtraBold"/>
            </a:endParaRPr>
          </a:p>
        </p:txBody>
      </p:sp>
      <p:sp>
        <p:nvSpPr>
          <p:cNvPr id="241" name="Google Shape;241;p23"/>
          <p:cNvSpPr/>
          <p:nvPr/>
        </p:nvSpPr>
        <p:spPr>
          <a:xfrm>
            <a:off x="1437001" y="4318200"/>
            <a:ext cx="2850000" cy="2301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100">
                <a:solidFill>
                  <a:schemeClr val="dk1"/>
                </a:solidFill>
                <a:latin typeface="Montserrat Medium"/>
                <a:ea typeface="Montserrat Medium"/>
                <a:cs typeface="Montserrat Medium"/>
                <a:sym typeface="Montserrat Medium"/>
              </a:rPr>
              <a:t>Target 10.000 Downloads di Playstore</a:t>
            </a:r>
            <a:endParaRPr i="0" sz="900" u="none" cap="none" strike="noStrike">
              <a:solidFill>
                <a:schemeClr val="dk1"/>
              </a:solidFill>
              <a:latin typeface="Montserrat Medium"/>
              <a:ea typeface="Montserrat Medium"/>
              <a:cs typeface="Montserrat Medium"/>
              <a:sym typeface="Montserrat Medium"/>
            </a:endParaRPr>
          </a:p>
        </p:txBody>
      </p:sp>
      <p:sp>
        <p:nvSpPr>
          <p:cNvPr id="242" name="Google Shape;242;p23"/>
          <p:cNvSpPr txBox="1"/>
          <p:nvPr/>
        </p:nvSpPr>
        <p:spPr>
          <a:xfrm>
            <a:off x="418882" y="368460"/>
            <a:ext cx="3216900" cy="1016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rgbClr val="000000"/>
                </a:solidFill>
                <a:latin typeface="Montserrat ExtraBold"/>
                <a:ea typeface="Montserrat ExtraBold"/>
                <a:cs typeface="Montserrat ExtraBold"/>
                <a:sym typeface="Montserrat ExtraBold"/>
              </a:rPr>
              <a:t>Our </a:t>
            </a:r>
            <a:endParaRPr/>
          </a:p>
          <a:p>
            <a:pPr indent="0" lvl="0" marL="0" marR="0" rtl="0" algn="l">
              <a:spcBef>
                <a:spcPts val="0"/>
              </a:spcBef>
              <a:spcAft>
                <a:spcPts val="0"/>
              </a:spcAft>
              <a:buNone/>
            </a:pPr>
            <a:r>
              <a:rPr b="0" i="0" lang="en-US" sz="3200" u="none" cap="none" strike="noStrike">
                <a:solidFill>
                  <a:srgbClr val="0000FF"/>
                </a:solidFill>
                <a:latin typeface="Montserrat ExtraBold"/>
                <a:ea typeface="Montserrat ExtraBold"/>
                <a:cs typeface="Montserrat ExtraBold"/>
                <a:sym typeface="Montserrat ExtraBold"/>
              </a:rPr>
              <a:t>Timeline</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243" name="Google Shape;243;p23"/>
          <p:cNvSpPr/>
          <p:nvPr/>
        </p:nvSpPr>
        <p:spPr>
          <a:xfrm>
            <a:off x="2594101" y="3515500"/>
            <a:ext cx="1692900" cy="2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Montserrat ExtraBold"/>
                <a:ea typeface="Montserrat ExtraBold"/>
                <a:cs typeface="Montserrat ExtraBold"/>
                <a:sym typeface="Montserrat ExtraBold"/>
              </a:rPr>
              <a:t>Maret </a:t>
            </a:r>
            <a:r>
              <a:rPr lang="en-US" sz="1050">
                <a:solidFill>
                  <a:schemeClr val="dk1"/>
                </a:solidFill>
                <a:latin typeface="Montserrat ExtraBold"/>
                <a:ea typeface="Montserrat ExtraBold"/>
                <a:cs typeface="Montserrat ExtraBold"/>
                <a:sym typeface="Montserrat ExtraBold"/>
              </a:rPr>
              <a:t>- Juni </a:t>
            </a:r>
            <a:r>
              <a:rPr b="0" i="0" lang="en-US" sz="1050" u="none" cap="none" strike="noStrike">
                <a:solidFill>
                  <a:schemeClr val="dk1"/>
                </a:solidFill>
                <a:latin typeface="Montserrat ExtraBold"/>
                <a:ea typeface="Montserrat ExtraBold"/>
                <a:cs typeface="Montserrat ExtraBold"/>
                <a:sym typeface="Montserrat ExtraBold"/>
              </a:rPr>
              <a:t>20</a:t>
            </a:r>
            <a:r>
              <a:rPr lang="en-US" sz="1050">
                <a:solidFill>
                  <a:schemeClr val="dk1"/>
                </a:solidFill>
                <a:latin typeface="Montserrat ExtraBold"/>
                <a:ea typeface="Montserrat ExtraBold"/>
                <a:cs typeface="Montserrat ExtraBold"/>
                <a:sym typeface="Montserrat ExtraBold"/>
              </a:rPr>
              <a:t>25</a:t>
            </a:r>
            <a:endParaRPr b="0" i="0" sz="1050" u="none" cap="none" strike="noStrike">
              <a:solidFill>
                <a:schemeClr val="dk1"/>
              </a:solidFill>
              <a:latin typeface="Montserrat ExtraBold"/>
              <a:ea typeface="Montserrat ExtraBold"/>
              <a:cs typeface="Montserrat ExtraBold"/>
              <a:sym typeface="Montserrat ExtraBold"/>
            </a:endParaRPr>
          </a:p>
        </p:txBody>
      </p:sp>
      <p:sp>
        <p:nvSpPr>
          <p:cNvPr id="244" name="Google Shape;244;p23"/>
          <p:cNvSpPr/>
          <p:nvPr/>
        </p:nvSpPr>
        <p:spPr>
          <a:xfrm>
            <a:off x="4734825" y="4306200"/>
            <a:ext cx="2309400" cy="2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Montserrat ExtraBold"/>
                <a:ea typeface="Montserrat ExtraBold"/>
                <a:cs typeface="Montserrat ExtraBold"/>
                <a:sym typeface="Montserrat ExtraBold"/>
              </a:rPr>
              <a:t>Juli </a:t>
            </a:r>
            <a:r>
              <a:rPr lang="en-US" sz="1050">
                <a:solidFill>
                  <a:schemeClr val="dk1"/>
                </a:solidFill>
                <a:latin typeface="Montserrat ExtraBold"/>
                <a:ea typeface="Montserrat ExtraBold"/>
                <a:cs typeface="Montserrat ExtraBold"/>
                <a:sym typeface="Montserrat ExtraBold"/>
              </a:rPr>
              <a:t>- Desember</a:t>
            </a:r>
            <a:r>
              <a:rPr lang="en-US" sz="1050">
                <a:solidFill>
                  <a:schemeClr val="dk1"/>
                </a:solidFill>
                <a:latin typeface="Montserrat ExtraBold"/>
                <a:ea typeface="Montserrat ExtraBold"/>
                <a:cs typeface="Montserrat ExtraBold"/>
                <a:sym typeface="Montserrat ExtraBold"/>
              </a:rPr>
              <a:t> </a:t>
            </a:r>
            <a:r>
              <a:rPr b="0" i="0" lang="en-US" sz="1050" u="none" cap="none" strike="noStrike">
                <a:solidFill>
                  <a:schemeClr val="dk1"/>
                </a:solidFill>
                <a:latin typeface="Montserrat ExtraBold"/>
                <a:ea typeface="Montserrat ExtraBold"/>
                <a:cs typeface="Montserrat ExtraBold"/>
                <a:sym typeface="Montserrat ExtraBold"/>
              </a:rPr>
              <a:t>20</a:t>
            </a:r>
            <a:r>
              <a:rPr lang="en-US" sz="1050">
                <a:solidFill>
                  <a:schemeClr val="dk1"/>
                </a:solidFill>
                <a:latin typeface="Montserrat ExtraBold"/>
                <a:ea typeface="Montserrat ExtraBold"/>
                <a:cs typeface="Montserrat ExtraBold"/>
                <a:sym typeface="Montserrat ExtraBold"/>
              </a:rPr>
              <a:t>25</a:t>
            </a:r>
            <a:endParaRPr b="0" i="0" sz="1050" u="none" cap="none" strike="noStrike">
              <a:solidFill>
                <a:schemeClr val="dk1"/>
              </a:solidFill>
              <a:latin typeface="Montserrat ExtraBold"/>
              <a:ea typeface="Montserrat ExtraBold"/>
              <a:cs typeface="Montserrat ExtraBold"/>
              <a:sym typeface="Montserrat ExtraBold"/>
            </a:endParaRPr>
          </a:p>
        </p:txBody>
      </p:sp>
      <p:sp>
        <p:nvSpPr>
          <p:cNvPr id="245" name="Google Shape;245;p23"/>
          <p:cNvSpPr/>
          <p:nvPr/>
        </p:nvSpPr>
        <p:spPr>
          <a:xfrm>
            <a:off x="4734825" y="1979624"/>
            <a:ext cx="2612700" cy="4434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050">
                <a:solidFill>
                  <a:schemeClr val="dk1"/>
                </a:solidFill>
                <a:latin typeface="Montserrat Medium"/>
                <a:ea typeface="Montserrat Medium"/>
                <a:cs typeface="Montserrat Medium"/>
                <a:sym typeface="Montserrat Medium"/>
              </a:rPr>
              <a:t>Menjaring &amp; Edukasi Mitra Bersama Team Mosiga</a:t>
            </a:r>
            <a:endParaRPr sz="1050">
              <a:solidFill>
                <a:schemeClr val="dk1"/>
              </a:solidFill>
              <a:latin typeface="Montserrat Medium"/>
              <a:ea typeface="Montserrat Medium"/>
              <a:cs typeface="Montserrat Medium"/>
              <a:sym typeface="Montserrat Medium"/>
            </a:endParaRPr>
          </a:p>
        </p:txBody>
      </p:sp>
      <p:sp>
        <p:nvSpPr>
          <p:cNvPr id="246" name="Google Shape;246;p23"/>
          <p:cNvSpPr/>
          <p:nvPr/>
        </p:nvSpPr>
        <p:spPr>
          <a:xfrm>
            <a:off x="4463257" y="2912288"/>
            <a:ext cx="96900" cy="88800"/>
          </a:xfrm>
          <a:prstGeom prst="flowChartConnector">
            <a:avLst/>
          </a:prstGeom>
          <a:solidFill>
            <a:srgbClr val="0000FF"/>
          </a:solidFill>
          <a:ln cap="flat" cmpd="sng" w="25400">
            <a:solidFill>
              <a:srgbClr val="0000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7" name="Google Shape;247;p23"/>
          <p:cNvSpPr/>
          <p:nvPr/>
        </p:nvSpPr>
        <p:spPr>
          <a:xfrm>
            <a:off x="4734825" y="2823200"/>
            <a:ext cx="2476800" cy="2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dk1"/>
                </a:solidFill>
                <a:latin typeface="Montserrat ExtraBold"/>
                <a:ea typeface="Montserrat ExtraBold"/>
                <a:cs typeface="Montserrat ExtraBold"/>
                <a:sym typeface="Montserrat ExtraBold"/>
              </a:rPr>
              <a:t>Desember 2024 - Februari 2025</a:t>
            </a:r>
            <a:endParaRPr b="0" i="0" sz="1050" u="none" cap="none" strike="noStrike">
              <a:solidFill>
                <a:schemeClr val="dk1"/>
              </a:solidFill>
              <a:latin typeface="Montserrat ExtraBold"/>
              <a:ea typeface="Montserrat ExtraBold"/>
              <a:cs typeface="Montserrat ExtraBold"/>
              <a:sym typeface="Montserrat ExtraBold"/>
            </a:endParaRPr>
          </a:p>
        </p:txBody>
      </p:sp>
      <p:sp>
        <p:nvSpPr>
          <p:cNvPr id="248" name="Google Shape;248;p23"/>
          <p:cNvSpPr/>
          <p:nvPr/>
        </p:nvSpPr>
        <p:spPr>
          <a:xfrm>
            <a:off x="4734825" y="3344650"/>
            <a:ext cx="2612700" cy="595800"/>
          </a:xfrm>
          <a:prstGeom prst="rect">
            <a:avLst/>
          </a:prstGeom>
          <a:solidFill>
            <a:srgbClr val="F3F9FA"/>
          </a:solidFill>
          <a:ln cap="flat" cmpd="sng" w="25400">
            <a:solidFill>
              <a:srgbClr val="F2F2F2"/>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rgbClr val="0000FF"/>
                </a:solidFill>
                <a:latin typeface="Montserrat ExtraBold"/>
                <a:ea typeface="Montserrat ExtraBold"/>
                <a:cs typeface="Montserrat ExtraBold"/>
                <a:sym typeface="Montserrat ExtraBold"/>
              </a:rPr>
              <a:t>Beta Version Aplikasi</a:t>
            </a:r>
            <a:endParaRPr sz="1200">
              <a:solidFill>
                <a:srgbClr val="0000FF"/>
              </a:solidFill>
              <a:latin typeface="Montserrat ExtraBold"/>
              <a:ea typeface="Montserrat ExtraBold"/>
              <a:cs typeface="Montserrat ExtraBold"/>
              <a:sym typeface="Montserrat Extra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253" name="Shape 253"/>
        <p:cNvGrpSpPr/>
        <p:nvPr/>
      </p:nvGrpSpPr>
      <p:grpSpPr>
        <a:xfrm>
          <a:off x="0" y="0"/>
          <a:ext cx="0" cy="0"/>
          <a:chOff x="0" y="0"/>
          <a:chExt cx="0" cy="0"/>
        </a:xfrm>
      </p:grpSpPr>
      <p:sp>
        <p:nvSpPr>
          <p:cNvPr id="254" name="Google Shape;254;p24"/>
          <p:cNvSpPr txBox="1"/>
          <p:nvPr/>
        </p:nvSpPr>
        <p:spPr>
          <a:xfrm>
            <a:off x="418875" y="216050"/>
            <a:ext cx="3022800" cy="11265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100">
                <a:solidFill>
                  <a:srgbClr val="2519F2"/>
                </a:solidFill>
                <a:latin typeface="Montserrat ExtraBold"/>
                <a:ea typeface="Montserrat ExtraBold"/>
                <a:cs typeface="Montserrat ExtraBold"/>
                <a:sym typeface="Montserrat ExtraBold"/>
              </a:rPr>
              <a:t>Achievement </a:t>
            </a:r>
            <a:endParaRPr b="0" i="0" sz="3500" u="none" cap="none" strike="noStrike">
              <a:solidFill>
                <a:srgbClr val="2519F2"/>
              </a:solidFill>
              <a:latin typeface="Montserrat ExtraBold"/>
              <a:ea typeface="Montserrat ExtraBold"/>
              <a:cs typeface="Montserrat ExtraBold"/>
              <a:sym typeface="Montserrat ExtraBold"/>
            </a:endParaRPr>
          </a:p>
        </p:txBody>
      </p:sp>
      <p:pic>
        <p:nvPicPr>
          <p:cNvPr id="255" name="Google Shape;255;p24"/>
          <p:cNvPicPr preferRelativeResize="0"/>
          <p:nvPr/>
        </p:nvPicPr>
        <p:blipFill rotWithShape="1">
          <a:blip r:embed="rId3">
            <a:alphaModFix/>
          </a:blip>
          <a:srcRect b="0" l="0" r="0" t="13277"/>
          <a:stretch/>
        </p:blipFill>
        <p:spPr>
          <a:xfrm>
            <a:off x="-4" y="1660547"/>
            <a:ext cx="9144003" cy="5285550"/>
          </a:xfrm>
          <a:prstGeom prst="rect">
            <a:avLst/>
          </a:prstGeom>
          <a:noFill/>
          <a:ln>
            <a:noFill/>
          </a:ln>
        </p:spPr>
      </p:pic>
      <p:sp>
        <p:nvSpPr>
          <p:cNvPr id="256" name="Google Shape;256;p24"/>
          <p:cNvSpPr txBox="1"/>
          <p:nvPr/>
        </p:nvSpPr>
        <p:spPr>
          <a:xfrm>
            <a:off x="5534150" y="271975"/>
            <a:ext cx="3340800" cy="11265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lang="en-US" sz="2100">
                <a:latin typeface="Montserrat ExtraBold"/>
                <a:ea typeface="Montserrat ExtraBold"/>
                <a:cs typeface="Montserrat ExtraBold"/>
                <a:sym typeface="Montserrat ExtraBold"/>
              </a:rPr>
              <a:t>“ Juara 1 Pengembangan Ide Bisnis Work In Tech ”</a:t>
            </a:r>
            <a:endParaRPr b="0" i="0" sz="2500" u="none" cap="none" strike="noStrike">
              <a:solidFill>
                <a:srgbClr val="0000FF"/>
              </a:solidFill>
              <a:latin typeface="Montserrat ExtraBold"/>
              <a:ea typeface="Montserrat ExtraBold"/>
              <a:cs typeface="Montserrat ExtraBold"/>
              <a:sym typeface="Montserrat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5"/>
          <p:cNvSpPr txBox="1"/>
          <p:nvPr/>
        </p:nvSpPr>
        <p:spPr>
          <a:xfrm>
            <a:off x="418875" y="368450"/>
            <a:ext cx="3530700" cy="101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rgbClr val="0000FF"/>
                </a:solidFill>
                <a:latin typeface="Montserrat ExtraBold"/>
                <a:ea typeface="Montserrat ExtraBold"/>
                <a:cs typeface="Montserrat ExtraBold"/>
                <a:sym typeface="Montserrat ExtraBold"/>
              </a:rPr>
              <a:t>Suhud </a:t>
            </a:r>
            <a:r>
              <a:rPr lang="en-US" sz="3200">
                <a:latin typeface="Montserrat ExtraBold"/>
                <a:ea typeface="Montserrat ExtraBold"/>
                <a:cs typeface="Montserrat ExtraBold"/>
                <a:sym typeface="Montserrat ExtraBold"/>
              </a:rPr>
              <a:t>Abdillah</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263" name="Google Shape;263;p25"/>
          <p:cNvSpPr/>
          <p:nvPr/>
        </p:nvSpPr>
        <p:spPr>
          <a:xfrm>
            <a:off x="3241650" y="1620225"/>
            <a:ext cx="2660700" cy="2661000"/>
          </a:xfrm>
          <a:prstGeom prst="ellipse">
            <a:avLst/>
          </a:prstGeom>
          <a:solidFill>
            <a:srgbClr val="0066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264" name="Google Shape;264;p25"/>
          <p:cNvSpPr/>
          <p:nvPr/>
        </p:nvSpPr>
        <p:spPr>
          <a:xfrm>
            <a:off x="2067012" y="2637375"/>
            <a:ext cx="626700" cy="626700"/>
          </a:xfrm>
          <a:prstGeom prst="ellipse">
            <a:avLst/>
          </a:prstGeom>
          <a:solidFill>
            <a:srgbClr val="0066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265" name="Google Shape;265;p25"/>
          <p:cNvSpPr/>
          <p:nvPr/>
        </p:nvSpPr>
        <p:spPr>
          <a:xfrm>
            <a:off x="6450287" y="2637375"/>
            <a:ext cx="626700" cy="626700"/>
          </a:xfrm>
          <a:prstGeom prst="ellipse">
            <a:avLst/>
          </a:prstGeom>
          <a:solidFill>
            <a:srgbClr val="0066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266" name="Google Shape;266;p25"/>
          <p:cNvSpPr/>
          <p:nvPr/>
        </p:nvSpPr>
        <p:spPr>
          <a:xfrm>
            <a:off x="6073737" y="1384550"/>
            <a:ext cx="626700" cy="626700"/>
          </a:xfrm>
          <a:prstGeom prst="ellipse">
            <a:avLst/>
          </a:prstGeom>
          <a:solidFill>
            <a:schemeClr val="lt1"/>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267" name="Google Shape;267;p25"/>
          <p:cNvSpPr/>
          <p:nvPr/>
        </p:nvSpPr>
        <p:spPr>
          <a:xfrm>
            <a:off x="2443587" y="1384550"/>
            <a:ext cx="626700" cy="626700"/>
          </a:xfrm>
          <a:prstGeom prst="ellipse">
            <a:avLst/>
          </a:prstGeom>
          <a:solidFill>
            <a:schemeClr val="lt1"/>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268" name="Google Shape;268;p25"/>
          <p:cNvSpPr/>
          <p:nvPr/>
        </p:nvSpPr>
        <p:spPr>
          <a:xfrm>
            <a:off x="6073737" y="3890200"/>
            <a:ext cx="626700" cy="626700"/>
          </a:xfrm>
          <a:prstGeom prst="ellipse">
            <a:avLst/>
          </a:prstGeom>
          <a:solidFill>
            <a:schemeClr val="lt1"/>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269" name="Google Shape;269;p25"/>
          <p:cNvSpPr/>
          <p:nvPr/>
        </p:nvSpPr>
        <p:spPr>
          <a:xfrm>
            <a:off x="2443587" y="3890200"/>
            <a:ext cx="626700" cy="626700"/>
          </a:xfrm>
          <a:prstGeom prst="ellipse">
            <a:avLst/>
          </a:prstGeom>
          <a:solidFill>
            <a:schemeClr val="lt1"/>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pic>
        <p:nvPicPr>
          <p:cNvPr id="270" name="Google Shape;270;p25"/>
          <p:cNvPicPr preferRelativeResize="0"/>
          <p:nvPr/>
        </p:nvPicPr>
        <p:blipFill rotWithShape="1">
          <a:blip r:embed="rId3">
            <a:alphaModFix/>
          </a:blip>
          <a:srcRect b="41049" l="0" r="0" t="1036"/>
          <a:stretch/>
        </p:blipFill>
        <p:spPr>
          <a:xfrm>
            <a:off x="3044650" y="569650"/>
            <a:ext cx="2830524" cy="4573850"/>
          </a:xfrm>
          <a:prstGeom prst="rect">
            <a:avLst/>
          </a:prstGeom>
          <a:noFill/>
          <a:ln>
            <a:noFill/>
          </a:ln>
        </p:spPr>
      </p:pic>
      <p:sp>
        <p:nvSpPr>
          <p:cNvPr id="271" name="Google Shape;271;p25"/>
          <p:cNvSpPr/>
          <p:nvPr/>
        </p:nvSpPr>
        <p:spPr>
          <a:xfrm rot="3129">
            <a:off x="6817118" y="1422650"/>
            <a:ext cx="1647901" cy="550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Best Storyteller</a:t>
            </a:r>
            <a:endParaRPr sz="1000">
              <a:solidFill>
                <a:schemeClr val="dk1"/>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SzPts val="1100"/>
              <a:buNone/>
            </a:pPr>
            <a:r>
              <a:rPr lang="en-US" sz="900">
                <a:solidFill>
                  <a:schemeClr val="dk1"/>
                </a:solidFill>
                <a:latin typeface="Montserrat"/>
                <a:ea typeface="Montserrat"/>
                <a:cs typeface="Montserrat"/>
                <a:sym typeface="Montserrat"/>
              </a:rPr>
              <a:t>Sekolah Beta Best Team Pitch Deck Storytelling </a:t>
            </a:r>
            <a:endParaRPr sz="1000">
              <a:solidFill>
                <a:schemeClr val="dk1"/>
              </a:solidFill>
              <a:latin typeface="Montserrat"/>
              <a:ea typeface="Montserrat"/>
              <a:cs typeface="Montserrat"/>
              <a:sym typeface="Montserrat"/>
            </a:endParaRPr>
          </a:p>
        </p:txBody>
      </p:sp>
      <p:pic>
        <p:nvPicPr>
          <p:cNvPr id="272" name="Google Shape;272;p25"/>
          <p:cNvPicPr preferRelativeResize="0"/>
          <p:nvPr/>
        </p:nvPicPr>
        <p:blipFill>
          <a:blip r:embed="rId4">
            <a:alphaModFix/>
          </a:blip>
          <a:stretch>
            <a:fillRect/>
          </a:stretch>
        </p:blipFill>
        <p:spPr>
          <a:xfrm>
            <a:off x="6203629" y="1514464"/>
            <a:ext cx="366876" cy="366872"/>
          </a:xfrm>
          <a:prstGeom prst="rect">
            <a:avLst/>
          </a:prstGeom>
          <a:noFill/>
          <a:ln>
            <a:noFill/>
          </a:ln>
        </p:spPr>
      </p:pic>
      <p:sp>
        <p:nvSpPr>
          <p:cNvPr id="273" name="Google Shape;273;p25"/>
          <p:cNvSpPr/>
          <p:nvPr/>
        </p:nvSpPr>
        <p:spPr>
          <a:xfrm rot="3129">
            <a:off x="678968" y="1422650"/>
            <a:ext cx="1647901" cy="550500"/>
          </a:xfrm>
          <a:prstGeom prst="rect">
            <a:avLst/>
          </a:prstGeom>
          <a:noFill/>
          <a:ln>
            <a:noFill/>
          </a:ln>
        </p:spPr>
        <p:txBody>
          <a:bodyPr anchorCtr="0" anchor="ctr" bIns="45700" lIns="91425" spcFirstLastPara="1" rIns="91425" wrap="square" tIns="45700">
            <a:noAutofit/>
          </a:bodyPr>
          <a:lstStyle/>
          <a:p>
            <a:pPr indent="0" lvl="0" marL="0" rtl="0" algn="r">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BNSP Certified</a:t>
            </a:r>
            <a:endParaRPr sz="1000">
              <a:solidFill>
                <a:schemeClr val="dk1"/>
              </a:solidFill>
              <a:latin typeface="Montserrat ExtraBold"/>
              <a:ea typeface="Montserrat ExtraBold"/>
              <a:cs typeface="Montserrat ExtraBold"/>
              <a:sym typeface="Montserrat ExtraBold"/>
            </a:endParaRPr>
          </a:p>
          <a:p>
            <a:pPr indent="0" lvl="0" marL="0" rtl="0" algn="r">
              <a:lnSpc>
                <a:spcPct val="115000"/>
              </a:lnSpc>
              <a:spcBef>
                <a:spcPts val="0"/>
              </a:spcBef>
              <a:spcAft>
                <a:spcPts val="0"/>
              </a:spcAft>
              <a:buSzPts val="1100"/>
              <a:buNone/>
            </a:pPr>
            <a:r>
              <a:rPr lang="en-US" sz="900">
                <a:solidFill>
                  <a:schemeClr val="dk1"/>
                </a:solidFill>
                <a:latin typeface="Montserrat"/>
                <a:ea typeface="Montserrat"/>
                <a:cs typeface="Montserrat"/>
                <a:sym typeface="Montserrat"/>
              </a:rPr>
              <a:t>Otomotif Motor Injeksi</a:t>
            </a:r>
            <a:endParaRPr sz="1000">
              <a:solidFill>
                <a:schemeClr val="dk1"/>
              </a:solidFill>
              <a:latin typeface="Montserrat"/>
              <a:ea typeface="Montserrat"/>
              <a:cs typeface="Montserrat"/>
              <a:sym typeface="Montserrat"/>
            </a:endParaRPr>
          </a:p>
        </p:txBody>
      </p:sp>
      <p:pic>
        <p:nvPicPr>
          <p:cNvPr id="274" name="Google Shape;274;p25"/>
          <p:cNvPicPr preferRelativeResize="0"/>
          <p:nvPr/>
        </p:nvPicPr>
        <p:blipFill>
          <a:blip r:embed="rId4">
            <a:alphaModFix/>
          </a:blip>
          <a:stretch>
            <a:fillRect/>
          </a:stretch>
        </p:blipFill>
        <p:spPr>
          <a:xfrm>
            <a:off x="2573504" y="1514464"/>
            <a:ext cx="366876" cy="366872"/>
          </a:xfrm>
          <a:prstGeom prst="rect">
            <a:avLst/>
          </a:prstGeom>
          <a:noFill/>
          <a:ln>
            <a:noFill/>
          </a:ln>
        </p:spPr>
      </p:pic>
      <p:pic>
        <p:nvPicPr>
          <p:cNvPr id="275" name="Google Shape;275;p25"/>
          <p:cNvPicPr preferRelativeResize="0"/>
          <p:nvPr/>
        </p:nvPicPr>
        <p:blipFill>
          <a:blip r:embed="rId5">
            <a:alphaModFix/>
          </a:blip>
          <a:stretch>
            <a:fillRect/>
          </a:stretch>
        </p:blipFill>
        <p:spPr>
          <a:xfrm>
            <a:off x="2125588" y="2695952"/>
            <a:ext cx="509524" cy="509524"/>
          </a:xfrm>
          <a:prstGeom prst="rect">
            <a:avLst/>
          </a:prstGeom>
          <a:noFill/>
          <a:ln>
            <a:noFill/>
          </a:ln>
        </p:spPr>
      </p:pic>
      <p:sp>
        <p:nvSpPr>
          <p:cNvPr id="276" name="Google Shape;276;p25"/>
          <p:cNvSpPr/>
          <p:nvPr/>
        </p:nvSpPr>
        <p:spPr>
          <a:xfrm rot="3129">
            <a:off x="322918" y="2675475"/>
            <a:ext cx="1647901" cy="550500"/>
          </a:xfrm>
          <a:prstGeom prst="rect">
            <a:avLst/>
          </a:prstGeom>
          <a:noFill/>
          <a:ln>
            <a:noFill/>
          </a:ln>
        </p:spPr>
        <p:txBody>
          <a:bodyPr anchorCtr="0" anchor="ctr" bIns="45700" lIns="91425" spcFirstLastPara="1" rIns="91425" wrap="square" tIns="45700">
            <a:noAutofit/>
          </a:bodyPr>
          <a:lstStyle/>
          <a:p>
            <a:pPr indent="0" lvl="0" marL="0" rtl="0" algn="r">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Juara 1 - Ide Bisnis</a:t>
            </a:r>
            <a:r>
              <a:rPr lang="en-US" sz="1000">
                <a:solidFill>
                  <a:schemeClr val="dk1"/>
                </a:solidFill>
                <a:latin typeface="Montserrat ExtraBold"/>
                <a:ea typeface="Montserrat ExtraBold"/>
                <a:cs typeface="Montserrat ExtraBold"/>
                <a:sym typeface="Montserrat ExtraBold"/>
              </a:rPr>
              <a:t> </a:t>
            </a:r>
            <a:endParaRPr sz="1000">
              <a:solidFill>
                <a:schemeClr val="dk1"/>
              </a:solidFill>
              <a:latin typeface="Montserrat ExtraBold"/>
              <a:ea typeface="Montserrat ExtraBold"/>
              <a:cs typeface="Montserrat ExtraBold"/>
              <a:sym typeface="Montserrat ExtraBold"/>
            </a:endParaRPr>
          </a:p>
          <a:p>
            <a:pPr indent="0" lvl="0" marL="0" rtl="0" algn="r">
              <a:lnSpc>
                <a:spcPct val="115000"/>
              </a:lnSpc>
              <a:spcBef>
                <a:spcPts val="0"/>
              </a:spcBef>
              <a:spcAft>
                <a:spcPts val="0"/>
              </a:spcAft>
              <a:buSzPts val="1100"/>
              <a:buNone/>
            </a:pPr>
            <a:r>
              <a:rPr lang="en-US" sz="900">
                <a:solidFill>
                  <a:schemeClr val="dk1"/>
                </a:solidFill>
                <a:latin typeface="Montserrat"/>
                <a:ea typeface="Montserrat"/>
                <a:cs typeface="Montserrat"/>
                <a:sym typeface="Montserrat"/>
              </a:rPr>
              <a:t>Pengembangan Ide Bisnis di Work In Tech</a:t>
            </a:r>
            <a:endParaRPr sz="1000">
              <a:solidFill>
                <a:schemeClr val="dk1"/>
              </a:solidFill>
              <a:latin typeface="Montserrat"/>
              <a:ea typeface="Montserrat"/>
              <a:cs typeface="Montserrat"/>
              <a:sym typeface="Montserrat"/>
            </a:endParaRPr>
          </a:p>
        </p:txBody>
      </p:sp>
      <p:pic>
        <p:nvPicPr>
          <p:cNvPr id="277" name="Google Shape;277;p25"/>
          <p:cNvPicPr preferRelativeResize="0"/>
          <p:nvPr/>
        </p:nvPicPr>
        <p:blipFill>
          <a:blip r:embed="rId5">
            <a:alphaModFix/>
          </a:blip>
          <a:stretch>
            <a:fillRect/>
          </a:stretch>
        </p:blipFill>
        <p:spPr>
          <a:xfrm>
            <a:off x="6507738" y="2677277"/>
            <a:ext cx="509524" cy="509524"/>
          </a:xfrm>
          <a:prstGeom prst="rect">
            <a:avLst/>
          </a:prstGeom>
          <a:noFill/>
          <a:ln>
            <a:noFill/>
          </a:ln>
        </p:spPr>
      </p:pic>
      <p:sp>
        <p:nvSpPr>
          <p:cNvPr id="278" name="Google Shape;278;p25"/>
          <p:cNvSpPr/>
          <p:nvPr/>
        </p:nvSpPr>
        <p:spPr>
          <a:xfrm rot="3129">
            <a:off x="7225243" y="2656800"/>
            <a:ext cx="1647901" cy="550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Top 50 Showcase</a:t>
            </a:r>
            <a:endParaRPr sz="1000">
              <a:solidFill>
                <a:schemeClr val="dk1"/>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SzPts val="1100"/>
              <a:buNone/>
            </a:pPr>
            <a:r>
              <a:rPr lang="en-US" sz="900">
                <a:solidFill>
                  <a:schemeClr val="dk1"/>
                </a:solidFill>
                <a:latin typeface="Montserrat"/>
                <a:ea typeface="Montserrat"/>
                <a:cs typeface="Montserrat"/>
                <a:sym typeface="Montserrat"/>
              </a:rPr>
              <a:t>Indonesia Digital Tribe</a:t>
            </a:r>
            <a:endParaRPr sz="1000">
              <a:solidFill>
                <a:schemeClr val="dk1"/>
              </a:solidFill>
              <a:latin typeface="Montserrat"/>
              <a:ea typeface="Montserrat"/>
              <a:cs typeface="Montserrat"/>
              <a:sym typeface="Montserrat"/>
            </a:endParaRPr>
          </a:p>
        </p:txBody>
      </p:sp>
      <p:sp>
        <p:nvSpPr>
          <p:cNvPr id="279" name="Google Shape;279;p25"/>
          <p:cNvSpPr/>
          <p:nvPr/>
        </p:nvSpPr>
        <p:spPr>
          <a:xfrm rot="3129">
            <a:off x="6817118" y="3928300"/>
            <a:ext cx="1647901" cy="550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Best UI Design</a:t>
            </a:r>
            <a:endParaRPr sz="1000">
              <a:solidFill>
                <a:schemeClr val="dk1"/>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SzPts val="1100"/>
              <a:buNone/>
            </a:pPr>
            <a:r>
              <a:rPr lang="en-US" sz="900">
                <a:solidFill>
                  <a:schemeClr val="dk1"/>
                </a:solidFill>
                <a:latin typeface="Montserrat"/>
                <a:ea typeface="Montserrat"/>
                <a:cs typeface="Montserrat"/>
                <a:sym typeface="Montserrat"/>
              </a:rPr>
              <a:t>Sekolah Beta Best Team UI Design Hack4ID</a:t>
            </a:r>
            <a:endParaRPr sz="1000">
              <a:solidFill>
                <a:schemeClr val="dk1"/>
              </a:solidFill>
              <a:latin typeface="Montserrat"/>
              <a:ea typeface="Montserrat"/>
              <a:cs typeface="Montserrat"/>
              <a:sym typeface="Montserrat"/>
            </a:endParaRPr>
          </a:p>
        </p:txBody>
      </p:sp>
      <p:pic>
        <p:nvPicPr>
          <p:cNvPr id="280" name="Google Shape;280;p25"/>
          <p:cNvPicPr preferRelativeResize="0"/>
          <p:nvPr/>
        </p:nvPicPr>
        <p:blipFill>
          <a:blip r:embed="rId4">
            <a:alphaModFix/>
          </a:blip>
          <a:stretch>
            <a:fillRect/>
          </a:stretch>
        </p:blipFill>
        <p:spPr>
          <a:xfrm>
            <a:off x="6203629" y="4020114"/>
            <a:ext cx="366876" cy="366872"/>
          </a:xfrm>
          <a:prstGeom prst="rect">
            <a:avLst/>
          </a:prstGeom>
          <a:noFill/>
          <a:ln>
            <a:noFill/>
          </a:ln>
        </p:spPr>
      </p:pic>
      <p:sp>
        <p:nvSpPr>
          <p:cNvPr id="281" name="Google Shape;281;p25"/>
          <p:cNvSpPr/>
          <p:nvPr/>
        </p:nvSpPr>
        <p:spPr>
          <a:xfrm rot="2890">
            <a:off x="487675" y="3928175"/>
            <a:ext cx="1784401" cy="550500"/>
          </a:xfrm>
          <a:prstGeom prst="rect">
            <a:avLst/>
          </a:prstGeom>
          <a:noFill/>
          <a:ln>
            <a:noFill/>
          </a:ln>
        </p:spPr>
        <p:txBody>
          <a:bodyPr anchorCtr="0" anchor="ctr" bIns="45700" lIns="91425" spcFirstLastPara="1" rIns="91425" wrap="square" tIns="45700">
            <a:noAutofit/>
          </a:bodyPr>
          <a:lstStyle/>
          <a:p>
            <a:pPr indent="0" lvl="0" marL="0" rtl="0" algn="r">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Safety Engineer</a:t>
            </a:r>
            <a:r>
              <a:rPr lang="en-US" sz="1000">
                <a:solidFill>
                  <a:schemeClr val="dk1"/>
                </a:solidFill>
                <a:latin typeface="Montserrat ExtraBold"/>
                <a:ea typeface="Montserrat ExtraBold"/>
                <a:cs typeface="Montserrat ExtraBold"/>
                <a:sym typeface="Montserrat ExtraBold"/>
              </a:rPr>
              <a:t> </a:t>
            </a:r>
            <a:endParaRPr sz="1000">
              <a:solidFill>
                <a:schemeClr val="dk1"/>
              </a:solidFill>
              <a:latin typeface="Montserrat ExtraBold"/>
              <a:ea typeface="Montserrat ExtraBold"/>
              <a:cs typeface="Montserrat ExtraBold"/>
              <a:sym typeface="Montserrat ExtraBold"/>
            </a:endParaRPr>
          </a:p>
          <a:p>
            <a:pPr indent="0" lvl="0" marL="0" rtl="0" algn="r">
              <a:lnSpc>
                <a:spcPct val="115000"/>
              </a:lnSpc>
              <a:spcBef>
                <a:spcPts val="0"/>
              </a:spcBef>
              <a:spcAft>
                <a:spcPts val="0"/>
              </a:spcAft>
              <a:buSzPts val="1100"/>
              <a:buNone/>
            </a:pPr>
            <a:r>
              <a:rPr lang="en-US" sz="900">
                <a:solidFill>
                  <a:schemeClr val="dk1"/>
                </a:solidFill>
                <a:latin typeface="Montserrat"/>
                <a:ea typeface="Montserrat"/>
                <a:cs typeface="Montserrat"/>
                <a:sym typeface="Montserrat"/>
              </a:rPr>
              <a:t>Berpengalaman 5 tahun sebagai Safety Enginering</a:t>
            </a:r>
            <a:endParaRPr sz="1000">
              <a:solidFill>
                <a:schemeClr val="dk1"/>
              </a:solidFill>
              <a:latin typeface="Montserrat"/>
              <a:ea typeface="Montserrat"/>
              <a:cs typeface="Montserrat"/>
              <a:sym typeface="Montserrat"/>
            </a:endParaRPr>
          </a:p>
        </p:txBody>
      </p:sp>
      <p:pic>
        <p:nvPicPr>
          <p:cNvPr id="282" name="Google Shape;282;p25"/>
          <p:cNvPicPr preferRelativeResize="0"/>
          <p:nvPr/>
        </p:nvPicPr>
        <p:blipFill>
          <a:blip r:embed="rId6">
            <a:alphaModFix/>
          </a:blip>
          <a:stretch>
            <a:fillRect/>
          </a:stretch>
        </p:blipFill>
        <p:spPr>
          <a:xfrm>
            <a:off x="2529387" y="3973351"/>
            <a:ext cx="454951" cy="4378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26"/>
          <p:cNvPicPr preferRelativeResize="0"/>
          <p:nvPr/>
        </p:nvPicPr>
        <p:blipFill rotWithShape="1">
          <a:blip r:embed="rId3">
            <a:alphaModFix/>
          </a:blip>
          <a:srcRect b="39220" l="0" r="0" t="0"/>
          <a:stretch/>
        </p:blipFill>
        <p:spPr>
          <a:xfrm flipH="1">
            <a:off x="536374" y="950725"/>
            <a:ext cx="2970874" cy="4192773"/>
          </a:xfrm>
          <a:prstGeom prst="rect">
            <a:avLst/>
          </a:prstGeom>
          <a:noFill/>
          <a:ln>
            <a:noFill/>
          </a:ln>
        </p:spPr>
      </p:pic>
      <p:sp>
        <p:nvSpPr>
          <p:cNvPr id="289" name="Google Shape;289;p26"/>
          <p:cNvSpPr txBox="1"/>
          <p:nvPr/>
        </p:nvSpPr>
        <p:spPr>
          <a:xfrm>
            <a:off x="418875" y="368450"/>
            <a:ext cx="5151600" cy="101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latin typeface="Montserrat ExtraBold"/>
                <a:ea typeface="Montserrat ExtraBold"/>
                <a:cs typeface="Montserrat ExtraBold"/>
                <a:sym typeface="Montserrat ExtraBold"/>
              </a:rPr>
              <a:t>Hacker</a:t>
            </a:r>
            <a:r>
              <a:rPr lang="en-US" sz="3200">
                <a:latin typeface="Montserrat ExtraBold"/>
                <a:ea typeface="Montserrat ExtraBold"/>
                <a:cs typeface="Montserrat ExtraBold"/>
                <a:sym typeface="Montserrat ExtraBold"/>
              </a:rPr>
              <a:t> </a:t>
            </a:r>
            <a:r>
              <a:rPr lang="en-US" sz="3200">
                <a:solidFill>
                  <a:srgbClr val="0000FF"/>
                </a:solidFill>
                <a:latin typeface="Montserrat ExtraBold"/>
                <a:ea typeface="Montserrat ExtraBold"/>
                <a:cs typeface="Montserrat ExtraBold"/>
                <a:sym typeface="Montserrat ExtraBold"/>
              </a:rPr>
              <a:t>Team</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290" name="Google Shape;290;p26"/>
          <p:cNvSpPr txBox="1"/>
          <p:nvPr/>
        </p:nvSpPr>
        <p:spPr>
          <a:xfrm rot="-5400000">
            <a:off x="-668100" y="2553013"/>
            <a:ext cx="3265800" cy="988200"/>
          </a:xfrm>
          <a:prstGeom prst="rect">
            <a:avLst/>
          </a:prstGeom>
          <a:noFill/>
          <a:ln>
            <a:noFill/>
          </a:ln>
          <a:effectLst>
            <a:outerShdw blurRad="57150" rotWithShape="0" algn="bl" dir="3960000" dist="57150">
              <a:schemeClr val="dk1"/>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5900">
                <a:solidFill>
                  <a:srgbClr val="0066FF"/>
                </a:solidFill>
                <a:latin typeface="Montserrat ExtraBold"/>
                <a:ea typeface="Montserrat ExtraBold"/>
                <a:cs typeface="Montserrat ExtraBold"/>
                <a:sym typeface="Montserrat ExtraBold"/>
              </a:rPr>
              <a:t>Lugata</a:t>
            </a:r>
            <a:endParaRPr b="0" i="0" sz="6300" u="none" cap="none" strike="noStrike">
              <a:solidFill>
                <a:srgbClr val="0066FF"/>
              </a:solidFill>
              <a:latin typeface="Montserrat ExtraBold"/>
              <a:ea typeface="Montserrat ExtraBold"/>
              <a:cs typeface="Montserrat ExtraBold"/>
              <a:sym typeface="Montserrat ExtraBold"/>
            </a:endParaRPr>
          </a:p>
        </p:txBody>
      </p:sp>
      <p:sp>
        <p:nvSpPr>
          <p:cNvPr id="291" name="Google Shape;291;p26"/>
          <p:cNvSpPr txBox="1"/>
          <p:nvPr/>
        </p:nvSpPr>
        <p:spPr>
          <a:xfrm>
            <a:off x="3428775" y="1557750"/>
            <a:ext cx="2970900" cy="45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100">
                <a:latin typeface="Montserrat ExtraBold"/>
                <a:ea typeface="Montserrat ExtraBold"/>
                <a:cs typeface="Montserrat ExtraBold"/>
                <a:sym typeface="Montserrat ExtraBold"/>
              </a:rPr>
              <a:t>Why </a:t>
            </a:r>
            <a:r>
              <a:rPr lang="en-US" sz="2100">
                <a:solidFill>
                  <a:srgbClr val="0000FF"/>
                </a:solidFill>
                <a:latin typeface="Montserrat ExtraBold"/>
                <a:ea typeface="Montserrat ExtraBold"/>
                <a:cs typeface="Montserrat ExtraBold"/>
                <a:sym typeface="Montserrat ExtraBold"/>
              </a:rPr>
              <a:t>Me</a:t>
            </a:r>
            <a:r>
              <a:rPr lang="en-US" sz="2100">
                <a:solidFill>
                  <a:srgbClr val="0000FF"/>
                </a:solidFill>
                <a:latin typeface="Montserrat ExtraBold"/>
                <a:ea typeface="Montserrat ExtraBold"/>
                <a:cs typeface="Montserrat ExtraBold"/>
                <a:sym typeface="Montserrat ExtraBold"/>
              </a:rPr>
              <a:t> </a:t>
            </a:r>
            <a:endParaRPr b="0" i="0" sz="2500" u="none" cap="none" strike="noStrike">
              <a:solidFill>
                <a:srgbClr val="0000FF"/>
              </a:solidFill>
              <a:latin typeface="Montserrat ExtraBold"/>
              <a:ea typeface="Montserrat ExtraBold"/>
              <a:cs typeface="Montserrat ExtraBold"/>
              <a:sym typeface="Montserrat ExtraBold"/>
            </a:endParaRPr>
          </a:p>
        </p:txBody>
      </p:sp>
      <p:sp>
        <p:nvSpPr>
          <p:cNvPr id="292" name="Google Shape;292;p26"/>
          <p:cNvSpPr/>
          <p:nvPr/>
        </p:nvSpPr>
        <p:spPr>
          <a:xfrm rot="3227">
            <a:off x="3428774" y="2015250"/>
            <a:ext cx="3835502" cy="6594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000">
                <a:solidFill>
                  <a:schemeClr val="dk1"/>
                </a:solidFill>
                <a:latin typeface="Montserrat"/>
                <a:ea typeface="Montserrat"/>
                <a:cs typeface="Montserrat"/>
                <a:sym typeface="Montserrat"/>
              </a:rPr>
              <a:t>Saya </a:t>
            </a:r>
            <a:r>
              <a:rPr lang="en-US" sz="1000">
                <a:solidFill>
                  <a:schemeClr val="dk1"/>
                </a:solidFill>
                <a:latin typeface="Montserrat"/>
                <a:ea typeface="Montserrat"/>
                <a:cs typeface="Montserrat"/>
                <a:sym typeface="Montserrat"/>
              </a:rPr>
              <a:t>Dauw Bastha Fiastat Lugata </a:t>
            </a:r>
            <a:r>
              <a:rPr lang="en-US" sz="1000">
                <a:solidFill>
                  <a:schemeClr val="dk1"/>
                </a:solidFill>
                <a:latin typeface="Montserrat"/>
                <a:ea typeface="Montserrat"/>
                <a:cs typeface="Montserrat"/>
                <a:sym typeface="Montserrat"/>
              </a:rPr>
              <a:t>seorang profesional di bidang Design dan Programming dengan pengalaman selama lebih dari </a:t>
            </a:r>
            <a:r>
              <a:rPr lang="en-US" sz="1000">
                <a:solidFill>
                  <a:schemeClr val="dk1"/>
                </a:solidFill>
                <a:latin typeface="Montserrat"/>
                <a:ea typeface="Montserrat"/>
                <a:cs typeface="Montserrat"/>
                <a:sym typeface="Montserrat"/>
              </a:rPr>
              <a:t>2</a:t>
            </a:r>
            <a:r>
              <a:rPr lang="en-US" sz="1000">
                <a:solidFill>
                  <a:schemeClr val="dk1"/>
                </a:solidFill>
                <a:latin typeface="Montserrat"/>
                <a:ea typeface="Montserrat"/>
                <a:cs typeface="Montserrat"/>
                <a:sym typeface="Montserrat"/>
              </a:rPr>
              <a:t> tahun, dan Belajar lebih dari </a:t>
            </a:r>
            <a:r>
              <a:rPr lang="en-US" sz="1000">
                <a:solidFill>
                  <a:schemeClr val="dk1"/>
                </a:solidFill>
                <a:latin typeface="Montserrat"/>
                <a:ea typeface="Montserrat"/>
                <a:cs typeface="Montserrat"/>
                <a:sym typeface="Montserrat"/>
              </a:rPr>
              <a:t>5</a:t>
            </a:r>
            <a:r>
              <a:rPr lang="en-US" sz="1000">
                <a:solidFill>
                  <a:schemeClr val="dk1"/>
                </a:solidFill>
                <a:latin typeface="Montserrat"/>
                <a:ea typeface="Montserrat"/>
                <a:cs typeface="Montserrat"/>
                <a:sym typeface="Montserrat"/>
              </a:rPr>
              <a:t> tahun.  </a:t>
            </a:r>
            <a:endParaRPr sz="1200">
              <a:solidFill>
                <a:schemeClr val="dk1"/>
              </a:solidFill>
              <a:latin typeface="Montserrat ExtraBold"/>
              <a:ea typeface="Montserrat ExtraBold"/>
              <a:cs typeface="Montserrat ExtraBold"/>
              <a:sym typeface="Montserrat ExtraBold"/>
            </a:endParaRPr>
          </a:p>
        </p:txBody>
      </p:sp>
      <p:sp>
        <p:nvSpPr>
          <p:cNvPr id="293" name="Google Shape;293;p26"/>
          <p:cNvSpPr/>
          <p:nvPr/>
        </p:nvSpPr>
        <p:spPr>
          <a:xfrm>
            <a:off x="3507249" y="4210151"/>
            <a:ext cx="468600" cy="468600"/>
          </a:xfrm>
          <a:prstGeom prst="ellipse">
            <a:avLst/>
          </a:prstGeom>
          <a:solidFill>
            <a:srgbClr val="0066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pic>
        <p:nvPicPr>
          <p:cNvPr id="294" name="Google Shape;294;p26"/>
          <p:cNvPicPr preferRelativeResize="0"/>
          <p:nvPr/>
        </p:nvPicPr>
        <p:blipFill>
          <a:blip r:embed="rId4">
            <a:alphaModFix/>
          </a:blip>
          <a:stretch>
            <a:fillRect/>
          </a:stretch>
        </p:blipFill>
        <p:spPr>
          <a:xfrm>
            <a:off x="3558117" y="4261026"/>
            <a:ext cx="366876" cy="366872"/>
          </a:xfrm>
          <a:prstGeom prst="rect">
            <a:avLst/>
          </a:prstGeom>
          <a:noFill/>
          <a:ln>
            <a:noFill/>
          </a:ln>
        </p:spPr>
      </p:pic>
      <p:sp>
        <p:nvSpPr>
          <p:cNvPr id="295" name="Google Shape;295;p26"/>
          <p:cNvSpPr/>
          <p:nvPr/>
        </p:nvSpPr>
        <p:spPr>
          <a:xfrm rot="3129">
            <a:off x="4031943" y="4169375"/>
            <a:ext cx="1647901" cy="550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G</a:t>
            </a:r>
            <a:r>
              <a:rPr lang="en-US" sz="1000">
                <a:solidFill>
                  <a:schemeClr val="dk1"/>
                </a:solidFill>
                <a:latin typeface="Montserrat ExtraBold"/>
                <a:ea typeface="Montserrat ExtraBold"/>
                <a:cs typeface="Montserrat ExtraBold"/>
                <a:sym typeface="Montserrat ExtraBold"/>
              </a:rPr>
              <a:t>oogle </a:t>
            </a:r>
            <a:r>
              <a:rPr lang="en-US" sz="1000">
                <a:solidFill>
                  <a:schemeClr val="dk1"/>
                </a:solidFill>
                <a:latin typeface="Montserrat ExtraBold"/>
                <a:ea typeface="Montserrat ExtraBold"/>
                <a:cs typeface="Montserrat ExtraBold"/>
                <a:sym typeface="Montserrat ExtraBold"/>
              </a:rPr>
              <a:t>Dev Profile</a:t>
            </a:r>
            <a:endParaRPr sz="1000">
              <a:solidFill>
                <a:schemeClr val="dk1"/>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SzPts val="1100"/>
              <a:buNone/>
            </a:pPr>
            <a:r>
              <a:rPr lang="en-US" sz="900">
                <a:solidFill>
                  <a:schemeClr val="dk1"/>
                </a:solidFill>
                <a:latin typeface="Montserrat"/>
                <a:ea typeface="Montserrat"/>
                <a:cs typeface="Montserrat"/>
                <a:sym typeface="Montserrat"/>
              </a:rPr>
              <a:t>https://g.dev/lugata_ata</a:t>
            </a:r>
            <a:endParaRPr sz="1000">
              <a:solidFill>
                <a:schemeClr val="dk1"/>
              </a:solidFill>
              <a:latin typeface="Montserrat"/>
              <a:ea typeface="Montserrat"/>
              <a:cs typeface="Montserrat"/>
              <a:sym typeface="Montserrat"/>
            </a:endParaRPr>
          </a:p>
        </p:txBody>
      </p:sp>
      <p:sp>
        <p:nvSpPr>
          <p:cNvPr id="296" name="Google Shape;296;p26"/>
          <p:cNvSpPr txBox="1"/>
          <p:nvPr/>
        </p:nvSpPr>
        <p:spPr>
          <a:xfrm>
            <a:off x="7551925" y="1961250"/>
            <a:ext cx="1278000" cy="1221000"/>
          </a:xfrm>
          <a:prstGeom prst="rect">
            <a:avLst/>
          </a:prstGeom>
          <a:noFill/>
          <a:ln>
            <a:noFill/>
          </a:ln>
        </p:spPr>
        <p:txBody>
          <a:bodyPr anchorCtr="0" anchor="t" bIns="91425" lIns="91425" spcFirstLastPara="1" rIns="91425" wrap="square" tIns="91425">
            <a:spAutoFit/>
          </a:bodyPr>
          <a:lstStyle/>
          <a:p>
            <a:pPr indent="0" lvl="0" marL="0" rtl="0" algn="r">
              <a:spcBef>
                <a:spcPts val="1000"/>
              </a:spcBef>
              <a:spcAft>
                <a:spcPts val="0"/>
              </a:spcAft>
              <a:buNone/>
            </a:pPr>
            <a:r>
              <a:rPr lang="en-US" sz="3900">
                <a:latin typeface="Montserrat ExtraBold"/>
                <a:ea typeface="Montserrat ExtraBold"/>
                <a:cs typeface="Montserrat ExtraBold"/>
                <a:sym typeface="Montserrat ExtraBold"/>
              </a:rPr>
              <a:t>01</a:t>
            </a:r>
            <a:endParaRPr sz="2500">
              <a:latin typeface="Montserrat"/>
              <a:ea typeface="Montserrat"/>
              <a:cs typeface="Montserrat"/>
              <a:sym typeface="Montserrat"/>
            </a:endParaRPr>
          </a:p>
          <a:p>
            <a:pPr indent="0" lvl="0" marL="0" rtl="0" algn="r">
              <a:spcBef>
                <a:spcPts val="1000"/>
              </a:spcBef>
              <a:spcAft>
                <a:spcPts val="1000"/>
              </a:spcAft>
              <a:buNone/>
            </a:pPr>
            <a:r>
              <a:rPr lang="en-US" sz="2000">
                <a:latin typeface="Montserrat"/>
                <a:ea typeface="Montserrat"/>
                <a:cs typeface="Montserrat"/>
                <a:sym typeface="Montserrat"/>
              </a:rPr>
              <a:t>02</a:t>
            </a:r>
            <a:endParaRPr sz="2000">
              <a:latin typeface="Montserrat"/>
              <a:ea typeface="Montserrat"/>
              <a:cs typeface="Montserrat"/>
              <a:sym typeface="Montserrat"/>
            </a:endParaRPr>
          </a:p>
        </p:txBody>
      </p:sp>
      <p:sp>
        <p:nvSpPr>
          <p:cNvPr id="297" name="Google Shape;297;p26"/>
          <p:cNvSpPr txBox="1"/>
          <p:nvPr/>
        </p:nvSpPr>
        <p:spPr>
          <a:xfrm>
            <a:off x="3428775" y="2676450"/>
            <a:ext cx="1469100" cy="32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latin typeface="Montserrat ExtraBold"/>
                <a:ea typeface="Montserrat ExtraBold"/>
                <a:cs typeface="Montserrat ExtraBold"/>
                <a:sym typeface="Montserrat ExtraBold"/>
              </a:rPr>
              <a:t>Latest</a:t>
            </a:r>
            <a:r>
              <a:rPr lang="en-US">
                <a:latin typeface="Montserrat ExtraBold"/>
                <a:ea typeface="Montserrat ExtraBold"/>
                <a:cs typeface="Montserrat ExtraBold"/>
                <a:sym typeface="Montserrat ExtraBold"/>
              </a:rPr>
              <a:t> </a:t>
            </a:r>
            <a:r>
              <a:rPr lang="en-US">
                <a:solidFill>
                  <a:srgbClr val="0000FF"/>
                </a:solidFill>
                <a:latin typeface="Montserrat ExtraBold"/>
                <a:ea typeface="Montserrat ExtraBold"/>
                <a:cs typeface="Montserrat ExtraBold"/>
                <a:sym typeface="Montserrat ExtraBold"/>
              </a:rPr>
              <a:t>Work</a:t>
            </a:r>
            <a:r>
              <a:rPr lang="en-US">
                <a:solidFill>
                  <a:srgbClr val="0000FF"/>
                </a:solidFill>
                <a:latin typeface="Montserrat ExtraBold"/>
                <a:ea typeface="Montserrat ExtraBold"/>
                <a:cs typeface="Montserrat ExtraBold"/>
                <a:sym typeface="Montserrat ExtraBold"/>
              </a:rPr>
              <a:t> </a:t>
            </a:r>
            <a:endParaRPr b="0" i="0" sz="1800" u="none" cap="none" strike="noStrike">
              <a:solidFill>
                <a:srgbClr val="0000FF"/>
              </a:solidFill>
              <a:latin typeface="Montserrat ExtraBold"/>
              <a:ea typeface="Montserrat ExtraBold"/>
              <a:cs typeface="Montserrat ExtraBold"/>
              <a:sym typeface="Montserrat ExtraBold"/>
            </a:endParaRPr>
          </a:p>
        </p:txBody>
      </p:sp>
      <p:sp>
        <p:nvSpPr>
          <p:cNvPr id="298" name="Google Shape;298;p26"/>
          <p:cNvSpPr/>
          <p:nvPr/>
        </p:nvSpPr>
        <p:spPr>
          <a:xfrm>
            <a:off x="3537850" y="3156850"/>
            <a:ext cx="1463100" cy="822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26"/>
          <p:cNvSpPr/>
          <p:nvPr/>
        </p:nvSpPr>
        <p:spPr>
          <a:xfrm>
            <a:off x="5078175" y="3156850"/>
            <a:ext cx="1463100" cy="822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00" name="Google Shape;300;p26"/>
          <p:cNvPicPr preferRelativeResize="0"/>
          <p:nvPr/>
        </p:nvPicPr>
        <p:blipFill>
          <a:blip r:embed="rId5">
            <a:alphaModFix/>
          </a:blip>
          <a:stretch>
            <a:fillRect/>
          </a:stretch>
        </p:blipFill>
        <p:spPr>
          <a:xfrm>
            <a:off x="3546501" y="3106748"/>
            <a:ext cx="1579200" cy="888000"/>
          </a:xfrm>
          <a:prstGeom prst="roundRect">
            <a:avLst>
              <a:gd fmla="val 16667" name="adj"/>
            </a:avLst>
          </a:prstGeom>
          <a:noFill/>
          <a:ln>
            <a:noFill/>
          </a:ln>
        </p:spPr>
      </p:pic>
      <p:pic>
        <p:nvPicPr>
          <p:cNvPr id="301" name="Google Shape;301;p26"/>
          <p:cNvPicPr preferRelativeResize="0"/>
          <p:nvPr/>
        </p:nvPicPr>
        <p:blipFill>
          <a:blip r:embed="rId6">
            <a:alphaModFix/>
          </a:blip>
          <a:stretch>
            <a:fillRect/>
          </a:stretch>
        </p:blipFill>
        <p:spPr>
          <a:xfrm>
            <a:off x="5209331" y="3090560"/>
            <a:ext cx="1578600" cy="888000"/>
          </a:xfrm>
          <a:prstGeom prst="roundRect">
            <a:avLst>
              <a:gd fmla="val 16667" name="adj"/>
            </a:avLst>
          </a:prstGeom>
          <a:noFill/>
          <a:ln>
            <a:noFill/>
          </a:ln>
        </p:spPr>
      </p:pic>
      <p:sp>
        <p:nvSpPr>
          <p:cNvPr id="302" name="Google Shape;302;p26"/>
          <p:cNvSpPr/>
          <p:nvPr/>
        </p:nvSpPr>
        <p:spPr>
          <a:xfrm>
            <a:off x="5650481" y="4210151"/>
            <a:ext cx="468600" cy="468600"/>
          </a:xfrm>
          <a:prstGeom prst="ellipse">
            <a:avLst/>
          </a:prstGeom>
          <a:solidFill>
            <a:schemeClr val="lt1"/>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303" name="Google Shape;303;p26"/>
          <p:cNvSpPr/>
          <p:nvPr/>
        </p:nvSpPr>
        <p:spPr>
          <a:xfrm rot="2996">
            <a:off x="6175040" y="4259232"/>
            <a:ext cx="1377001" cy="3657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More Profile :</a:t>
            </a:r>
            <a:endParaRPr sz="1000">
              <a:solidFill>
                <a:schemeClr val="dk1"/>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SzPts val="1100"/>
              <a:buNone/>
            </a:pPr>
            <a:r>
              <a:rPr lang="en-US" sz="1000">
                <a:solidFill>
                  <a:schemeClr val="dk1"/>
                </a:solidFill>
                <a:latin typeface="Montserrat"/>
                <a:ea typeface="Montserrat"/>
                <a:cs typeface="Montserrat"/>
                <a:sym typeface="Montserrat"/>
              </a:rPr>
              <a:t>taplink.cc/lugata</a:t>
            </a:r>
            <a:endParaRPr sz="1000">
              <a:solidFill>
                <a:schemeClr val="dk1"/>
              </a:solidFill>
              <a:latin typeface="Montserrat"/>
              <a:ea typeface="Montserrat"/>
              <a:cs typeface="Montserrat"/>
              <a:sym typeface="Montserrat"/>
            </a:endParaRPr>
          </a:p>
        </p:txBody>
      </p:sp>
      <p:pic>
        <p:nvPicPr>
          <p:cNvPr id="304" name="Google Shape;304;p26"/>
          <p:cNvPicPr preferRelativeResize="0"/>
          <p:nvPr/>
        </p:nvPicPr>
        <p:blipFill>
          <a:blip r:embed="rId7">
            <a:alphaModFix/>
          </a:blip>
          <a:stretch>
            <a:fillRect/>
          </a:stretch>
        </p:blipFill>
        <p:spPr>
          <a:xfrm>
            <a:off x="5731511" y="4291198"/>
            <a:ext cx="306425" cy="306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7"/>
          <p:cNvSpPr txBox="1"/>
          <p:nvPr/>
        </p:nvSpPr>
        <p:spPr>
          <a:xfrm>
            <a:off x="418882" y="368460"/>
            <a:ext cx="3216900" cy="1016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latin typeface="Montserrat ExtraBold"/>
                <a:ea typeface="Montserrat ExtraBold"/>
                <a:cs typeface="Montserrat ExtraBold"/>
                <a:sym typeface="Montserrat ExtraBold"/>
              </a:rPr>
              <a:t>Hipster</a:t>
            </a:r>
            <a:endParaRPr/>
          </a:p>
          <a:p>
            <a:pPr indent="0" lvl="0" marL="0" marR="0" rtl="0" algn="l">
              <a:spcBef>
                <a:spcPts val="0"/>
              </a:spcBef>
              <a:spcAft>
                <a:spcPts val="0"/>
              </a:spcAft>
              <a:buNone/>
            </a:pPr>
            <a:r>
              <a:rPr b="0" i="0" lang="en-US" sz="3200" u="none" cap="none" strike="noStrike">
                <a:solidFill>
                  <a:srgbClr val="0000FF"/>
                </a:solidFill>
                <a:latin typeface="Montserrat ExtraBold"/>
                <a:ea typeface="Montserrat ExtraBold"/>
                <a:cs typeface="Montserrat ExtraBold"/>
                <a:sym typeface="Montserrat ExtraBold"/>
              </a:rPr>
              <a:t>Team</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311" name="Google Shape;311;p27"/>
          <p:cNvSpPr/>
          <p:nvPr/>
        </p:nvSpPr>
        <p:spPr>
          <a:xfrm>
            <a:off x="6703678" y="0"/>
            <a:ext cx="2458800" cy="5143500"/>
          </a:xfrm>
          <a:prstGeom prst="rect">
            <a:avLst/>
          </a:prstGeom>
          <a:solidFill>
            <a:srgbClr val="0000FF"/>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2" name="Google Shape;312;p27"/>
          <p:cNvSpPr/>
          <p:nvPr/>
        </p:nvSpPr>
        <p:spPr>
          <a:xfrm>
            <a:off x="5843825" y="448975"/>
            <a:ext cx="2522400" cy="3651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27"/>
          <p:cNvSpPr/>
          <p:nvPr/>
        </p:nvSpPr>
        <p:spPr>
          <a:xfrm rot="3151">
            <a:off x="418874" y="1720527"/>
            <a:ext cx="3273301" cy="899700"/>
          </a:xfrm>
          <a:prstGeom prst="rect">
            <a:avLst/>
          </a:prstGeom>
          <a:noFill/>
          <a:ln>
            <a:noFill/>
          </a:ln>
        </p:spPr>
        <p:txBody>
          <a:bodyPr anchorCtr="0" anchor="t" bIns="45700" lIns="91425" spcFirstLastPara="1" rIns="91425" wrap="square" tIns="45700">
            <a:noAutofit/>
          </a:bodyPr>
          <a:lstStyle/>
          <a:p>
            <a:pPr indent="0" lvl="0" marL="0" marR="0" rtl="0" algn="just">
              <a:lnSpc>
                <a:spcPct val="120000"/>
              </a:lnSpc>
              <a:spcBef>
                <a:spcPts val="0"/>
              </a:spcBef>
              <a:spcAft>
                <a:spcPts val="0"/>
              </a:spcAft>
              <a:buNone/>
            </a:pPr>
            <a:r>
              <a:rPr lang="en-US" sz="1000">
                <a:solidFill>
                  <a:schemeClr val="dk1"/>
                </a:solidFill>
                <a:latin typeface="Montserrat"/>
                <a:ea typeface="Montserrat"/>
                <a:cs typeface="Montserrat"/>
                <a:sym typeface="Montserrat"/>
              </a:rPr>
              <a:t>Saya Muhammad Yusril Romadhoni merupakan seorang CEO di bimbel Adicita, Malang yang sudah beroperasi sejak tahun 2019. Saat ini tengah menekuni di bidang teknologi dan bisnis </a:t>
            </a:r>
            <a:endParaRPr sz="1000">
              <a:solidFill>
                <a:schemeClr val="dk1"/>
              </a:solidFill>
              <a:latin typeface="Montserrat"/>
              <a:ea typeface="Montserrat"/>
              <a:cs typeface="Montserrat"/>
              <a:sym typeface="Montserrat"/>
            </a:endParaRPr>
          </a:p>
        </p:txBody>
      </p:sp>
      <p:sp>
        <p:nvSpPr>
          <p:cNvPr id="314" name="Google Shape;314;p27"/>
          <p:cNvSpPr txBox="1"/>
          <p:nvPr/>
        </p:nvSpPr>
        <p:spPr>
          <a:xfrm>
            <a:off x="5028775" y="4210625"/>
            <a:ext cx="35370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000">
                <a:solidFill>
                  <a:schemeClr val="lt1"/>
                </a:solidFill>
                <a:latin typeface="Montserrat ExtraBold"/>
                <a:ea typeface="Montserrat ExtraBold"/>
                <a:cs typeface="Montserrat ExtraBold"/>
                <a:sym typeface="Montserrat ExtraBold"/>
              </a:rPr>
              <a:t>Muhammad</a:t>
            </a:r>
            <a:endParaRPr sz="2000">
              <a:solidFill>
                <a:schemeClr val="lt1"/>
              </a:solidFill>
              <a:latin typeface="Montserrat ExtraBold"/>
              <a:ea typeface="Montserrat ExtraBold"/>
              <a:cs typeface="Montserrat ExtraBold"/>
              <a:sym typeface="Montserrat ExtraBold"/>
            </a:endParaRPr>
          </a:p>
          <a:p>
            <a:pPr indent="0" lvl="0" marL="0" rtl="0" algn="r">
              <a:spcBef>
                <a:spcPts val="0"/>
              </a:spcBef>
              <a:spcAft>
                <a:spcPts val="0"/>
              </a:spcAft>
              <a:buNone/>
            </a:pPr>
            <a:r>
              <a:rPr lang="en-US" sz="2000">
                <a:solidFill>
                  <a:schemeClr val="lt1"/>
                </a:solidFill>
                <a:latin typeface="Montserrat ExtraBold"/>
                <a:ea typeface="Montserrat ExtraBold"/>
                <a:cs typeface="Montserrat ExtraBold"/>
                <a:sym typeface="Montserrat ExtraBold"/>
              </a:rPr>
              <a:t> Yusril R.</a:t>
            </a:r>
            <a:endParaRPr sz="2000">
              <a:solidFill>
                <a:schemeClr val="lt1"/>
              </a:solidFill>
              <a:latin typeface="Montserrat ExtraBold"/>
              <a:ea typeface="Montserrat ExtraBold"/>
              <a:cs typeface="Montserrat ExtraBold"/>
              <a:sym typeface="Montserrat ExtraBold"/>
            </a:endParaRPr>
          </a:p>
        </p:txBody>
      </p:sp>
      <p:sp>
        <p:nvSpPr>
          <p:cNvPr id="315" name="Google Shape;315;p27"/>
          <p:cNvSpPr/>
          <p:nvPr/>
        </p:nvSpPr>
        <p:spPr>
          <a:xfrm>
            <a:off x="491454" y="3151150"/>
            <a:ext cx="626700" cy="626700"/>
          </a:xfrm>
          <a:prstGeom prst="ellipse">
            <a:avLst/>
          </a:prstGeom>
          <a:solidFill>
            <a:srgbClr val="0066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lt1"/>
              </a:solidFill>
              <a:latin typeface="Montserrat ExtraBold"/>
              <a:ea typeface="Montserrat ExtraBold"/>
              <a:cs typeface="Montserrat ExtraBold"/>
              <a:sym typeface="Montserrat ExtraBold"/>
            </a:endParaRPr>
          </a:p>
        </p:txBody>
      </p:sp>
      <p:sp>
        <p:nvSpPr>
          <p:cNvPr id="316" name="Google Shape;316;p27"/>
          <p:cNvSpPr/>
          <p:nvPr/>
        </p:nvSpPr>
        <p:spPr>
          <a:xfrm>
            <a:off x="491462" y="4069650"/>
            <a:ext cx="626700" cy="626700"/>
          </a:xfrm>
          <a:prstGeom prst="ellipse">
            <a:avLst/>
          </a:prstGeom>
          <a:solidFill>
            <a:srgbClr val="FFFF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ExtraBold"/>
              <a:ea typeface="Montserrat ExtraBold"/>
              <a:cs typeface="Montserrat ExtraBold"/>
              <a:sym typeface="Montserrat ExtraBold"/>
            </a:endParaRPr>
          </a:p>
        </p:txBody>
      </p:sp>
      <p:sp>
        <p:nvSpPr>
          <p:cNvPr id="317" name="Google Shape;317;p27"/>
          <p:cNvSpPr/>
          <p:nvPr/>
        </p:nvSpPr>
        <p:spPr>
          <a:xfrm rot="3347">
            <a:off x="1150587" y="4409098"/>
            <a:ext cx="2157001" cy="2862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t/>
            </a:r>
            <a:endParaRPr sz="800">
              <a:solidFill>
                <a:schemeClr val="dk1"/>
              </a:solidFill>
              <a:latin typeface="Montserrat ExtraBold"/>
              <a:ea typeface="Montserrat ExtraBold"/>
              <a:cs typeface="Montserrat ExtraBold"/>
              <a:sym typeface="Montserrat ExtraBold"/>
            </a:endParaRPr>
          </a:p>
        </p:txBody>
      </p:sp>
      <p:pic>
        <p:nvPicPr>
          <p:cNvPr id="318" name="Google Shape;318;p27"/>
          <p:cNvPicPr preferRelativeResize="0"/>
          <p:nvPr/>
        </p:nvPicPr>
        <p:blipFill rotWithShape="1">
          <a:blip r:embed="rId3">
            <a:alphaModFix/>
          </a:blip>
          <a:srcRect b="1352" l="9372" r="7536" t="1352"/>
          <a:stretch/>
        </p:blipFill>
        <p:spPr>
          <a:xfrm>
            <a:off x="5891550" y="498400"/>
            <a:ext cx="2426951" cy="3552750"/>
          </a:xfrm>
          <a:prstGeom prst="rect">
            <a:avLst/>
          </a:prstGeom>
          <a:noFill/>
          <a:ln>
            <a:noFill/>
          </a:ln>
        </p:spPr>
      </p:pic>
      <p:pic>
        <p:nvPicPr>
          <p:cNvPr id="319" name="Google Shape;319;p27"/>
          <p:cNvPicPr preferRelativeResize="0"/>
          <p:nvPr/>
        </p:nvPicPr>
        <p:blipFill>
          <a:blip r:embed="rId4">
            <a:alphaModFix/>
          </a:blip>
          <a:stretch>
            <a:fillRect/>
          </a:stretch>
        </p:blipFill>
        <p:spPr>
          <a:xfrm>
            <a:off x="621372" y="4199573"/>
            <a:ext cx="366876" cy="366876"/>
          </a:xfrm>
          <a:prstGeom prst="rect">
            <a:avLst/>
          </a:prstGeom>
          <a:noFill/>
          <a:ln cap="flat" cmpd="sng" w="9525">
            <a:solidFill>
              <a:srgbClr val="FFFFFF"/>
            </a:solidFill>
            <a:prstDash val="solid"/>
            <a:round/>
            <a:headEnd len="sm" w="sm" type="none"/>
            <a:tailEnd len="sm" w="sm" type="none"/>
          </a:ln>
        </p:spPr>
      </p:pic>
      <p:pic>
        <p:nvPicPr>
          <p:cNvPr id="320" name="Google Shape;320;p27"/>
          <p:cNvPicPr preferRelativeResize="0"/>
          <p:nvPr/>
        </p:nvPicPr>
        <p:blipFill>
          <a:blip r:embed="rId5">
            <a:alphaModFix/>
          </a:blip>
          <a:stretch>
            <a:fillRect/>
          </a:stretch>
        </p:blipFill>
        <p:spPr>
          <a:xfrm>
            <a:off x="550050" y="3209739"/>
            <a:ext cx="509524" cy="509524"/>
          </a:xfrm>
          <a:prstGeom prst="rect">
            <a:avLst/>
          </a:prstGeom>
          <a:noFill/>
          <a:ln>
            <a:noFill/>
          </a:ln>
        </p:spPr>
      </p:pic>
      <p:sp>
        <p:nvSpPr>
          <p:cNvPr id="321" name="Google Shape;321;p27"/>
          <p:cNvSpPr/>
          <p:nvPr/>
        </p:nvSpPr>
        <p:spPr>
          <a:xfrm>
            <a:off x="2783891" y="3626638"/>
            <a:ext cx="626700" cy="626700"/>
          </a:xfrm>
          <a:prstGeom prst="ellipse">
            <a:avLst/>
          </a:prstGeom>
          <a:solidFill>
            <a:srgbClr val="FFFF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Montserrat ExtraBold"/>
              <a:ea typeface="Montserrat ExtraBold"/>
              <a:cs typeface="Montserrat ExtraBold"/>
              <a:sym typeface="Montserrat ExtraBold"/>
            </a:endParaRPr>
          </a:p>
        </p:txBody>
      </p:sp>
      <p:pic>
        <p:nvPicPr>
          <p:cNvPr id="322" name="Google Shape;322;p27"/>
          <p:cNvPicPr preferRelativeResize="0"/>
          <p:nvPr/>
        </p:nvPicPr>
        <p:blipFill>
          <a:blip r:embed="rId4">
            <a:alphaModFix/>
          </a:blip>
          <a:stretch>
            <a:fillRect/>
          </a:stretch>
        </p:blipFill>
        <p:spPr>
          <a:xfrm>
            <a:off x="2913810" y="3756534"/>
            <a:ext cx="366876" cy="366876"/>
          </a:xfrm>
          <a:prstGeom prst="rect">
            <a:avLst/>
          </a:prstGeom>
          <a:noFill/>
          <a:ln cap="flat" cmpd="sng" w="9525">
            <a:solidFill>
              <a:srgbClr val="FFFFFF"/>
            </a:solidFill>
            <a:prstDash val="solid"/>
            <a:round/>
            <a:headEnd len="sm" w="sm" type="none"/>
            <a:tailEnd len="sm" w="sm" type="none"/>
          </a:ln>
        </p:spPr>
      </p:pic>
      <p:sp>
        <p:nvSpPr>
          <p:cNvPr id="323" name="Google Shape;323;p27"/>
          <p:cNvSpPr/>
          <p:nvPr/>
        </p:nvSpPr>
        <p:spPr>
          <a:xfrm rot="2996">
            <a:off x="1150600" y="3210416"/>
            <a:ext cx="1377001" cy="508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Best Awardee</a:t>
            </a:r>
            <a:endParaRPr sz="1000">
              <a:solidFill>
                <a:schemeClr val="dk1"/>
              </a:solidFill>
              <a:latin typeface="Montserrat ExtraBold"/>
              <a:ea typeface="Montserrat ExtraBold"/>
              <a:cs typeface="Montserrat ExtraBold"/>
              <a:sym typeface="Montserrat ExtraBold"/>
            </a:endParaRPr>
          </a:p>
          <a:p>
            <a:pPr indent="0" lvl="0" marL="0" rtl="0" algn="l">
              <a:lnSpc>
                <a:spcPct val="120000"/>
              </a:lnSpc>
              <a:spcBef>
                <a:spcPts val="0"/>
              </a:spcBef>
              <a:spcAft>
                <a:spcPts val="0"/>
              </a:spcAft>
              <a:buNone/>
            </a:pPr>
            <a:r>
              <a:rPr lang="en-US" sz="800">
                <a:solidFill>
                  <a:schemeClr val="dk1"/>
                </a:solidFill>
                <a:latin typeface="Montserrat"/>
                <a:ea typeface="Montserrat"/>
                <a:cs typeface="Montserrat"/>
                <a:sym typeface="Montserrat"/>
              </a:rPr>
              <a:t>Lulusan terbaik program Work in Tech</a:t>
            </a:r>
            <a:endParaRPr sz="1000">
              <a:solidFill>
                <a:schemeClr val="dk1"/>
              </a:solidFill>
              <a:latin typeface="Montserrat"/>
              <a:ea typeface="Montserrat"/>
              <a:cs typeface="Montserrat"/>
              <a:sym typeface="Montserrat"/>
            </a:endParaRPr>
          </a:p>
        </p:txBody>
      </p:sp>
      <p:sp>
        <p:nvSpPr>
          <p:cNvPr id="324" name="Google Shape;324;p27"/>
          <p:cNvSpPr/>
          <p:nvPr/>
        </p:nvSpPr>
        <p:spPr>
          <a:xfrm rot="2958">
            <a:off x="1184025" y="4180675"/>
            <a:ext cx="1743001" cy="508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Google Certified </a:t>
            </a:r>
            <a:endParaRPr sz="1000">
              <a:solidFill>
                <a:schemeClr val="dk1"/>
              </a:solidFill>
              <a:latin typeface="Montserrat ExtraBold"/>
              <a:ea typeface="Montserrat ExtraBold"/>
              <a:cs typeface="Montserrat ExtraBold"/>
              <a:sym typeface="Montserrat ExtraBold"/>
            </a:endParaRPr>
          </a:p>
          <a:p>
            <a:pPr indent="0" lvl="0" marL="0" rtl="0" algn="l">
              <a:lnSpc>
                <a:spcPct val="120000"/>
              </a:lnSpc>
              <a:spcBef>
                <a:spcPts val="0"/>
              </a:spcBef>
              <a:spcAft>
                <a:spcPts val="0"/>
              </a:spcAft>
              <a:buNone/>
            </a:pPr>
            <a:r>
              <a:rPr lang="en-US" sz="800">
                <a:solidFill>
                  <a:schemeClr val="dk1"/>
                </a:solidFill>
                <a:latin typeface="Montserrat"/>
                <a:ea typeface="Montserrat"/>
                <a:cs typeface="Montserrat"/>
                <a:sym typeface="Montserrat"/>
              </a:rPr>
              <a:t>Coursera Google IT Support </a:t>
            </a:r>
            <a:endParaRPr sz="800">
              <a:solidFill>
                <a:schemeClr val="dk1"/>
              </a:solidFill>
              <a:latin typeface="Montserrat"/>
              <a:ea typeface="Montserrat"/>
              <a:cs typeface="Montserrat"/>
              <a:sym typeface="Montserrat"/>
            </a:endParaRPr>
          </a:p>
        </p:txBody>
      </p:sp>
      <p:sp>
        <p:nvSpPr>
          <p:cNvPr id="325" name="Google Shape;325;p27"/>
          <p:cNvSpPr/>
          <p:nvPr/>
        </p:nvSpPr>
        <p:spPr>
          <a:xfrm rot="2813">
            <a:off x="3509075" y="3685900"/>
            <a:ext cx="2199601" cy="508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Teacher Talent Certified </a:t>
            </a:r>
            <a:endParaRPr sz="1000">
              <a:solidFill>
                <a:schemeClr val="dk1"/>
              </a:solidFill>
              <a:latin typeface="Montserrat ExtraBold"/>
              <a:ea typeface="Montserrat ExtraBold"/>
              <a:cs typeface="Montserrat ExtraBold"/>
              <a:sym typeface="Montserrat ExtraBold"/>
            </a:endParaRPr>
          </a:p>
          <a:p>
            <a:pPr indent="0" lvl="0" marL="0" rtl="0" algn="l">
              <a:lnSpc>
                <a:spcPct val="120000"/>
              </a:lnSpc>
              <a:spcBef>
                <a:spcPts val="0"/>
              </a:spcBef>
              <a:spcAft>
                <a:spcPts val="0"/>
              </a:spcAft>
              <a:buNone/>
            </a:pPr>
            <a:r>
              <a:rPr lang="en-US" sz="800">
                <a:solidFill>
                  <a:schemeClr val="dk1"/>
                </a:solidFill>
                <a:latin typeface="Montserrat"/>
                <a:ea typeface="Montserrat"/>
                <a:cs typeface="Montserrat"/>
                <a:sym typeface="Montserrat"/>
              </a:rPr>
              <a:t>Sekolah.mu - Scholarship Awardee of Bootcamp Ayo Jadi Guru Batch 3.0 </a:t>
            </a:r>
            <a:endParaRPr sz="800">
              <a:solidFill>
                <a:schemeClr val="dk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28"/>
          <p:cNvPicPr preferRelativeResize="0"/>
          <p:nvPr/>
        </p:nvPicPr>
        <p:blipFill rotWithShape="1">
          <a:blip r:embed="rId3">
            <a:alphaModFix/>
          </a:blip>
          <a:srcRect b="15633" l="32734" r="40228" t="20345"/>
          <a:stretch/>
        </p:blipFill>
        <p:spPr>
          <a:xfrm>
            <a:off x="5843824" y="448975"/>
            <a:ext cx="2721951" cy="3614649"/>
          </a:xfrm>
          <a:prstGeom prst="rect">
            <a:avLst/>
          </a:prstGeom>
          <a:noFill/>
          <a:ln>
            <a:noFill/>
          </a:ln>
        </p:spPr>
      </p:pic>
      <p:sp>
        <p:nvSpPr>
          <p:cNvPr id="332" name="Google Shape;332;p28"/>
          <p:cNvSpPr txBox="1"/>
          <p:nvPr/>
        </p:nvSpPr>
        <p:spPr>
          <a:xfrm>
            <a:off x="418882" y="368460"/>
            <a:ext cx="3216900" cy="10161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latin typeface="Montserrat ExtraBold"/>
                <a:ea typeface="Montserrat ExtraBold"/>
                <a:cs typeface="Montserrat ExtraBold"/>
                <a:sym typeface="Montserrat ExtraBold"/>
              </a:rPr>
              <a:t>Hipster</a:t>
            </a:r>
            <a:endParaRPr/>
          </a:p>
          <a:p>
            <a:pPr indent="0" lvl="0" marL="0" marR="0" rtl="0" algn="l">
              <a:spcBef>
                <a:spcPts val="0"/>
              </a:spcBef>
              <a:spcAft>
                <a:spcPts val="0"/>
              </a:spcAft>
              <a:buNone/>
            </a:pPr>
            <a:r>
              <a:rPr b="0" i="0" lang="en-US" sz="3200" u="none" cap="none" strike="noStrike">
                <a:solidFill>
                  <a:srgbClr val="0000FF"/>
                </a:solidFill>
                <a:latin typeface="Montserrat ExtraBold"/>
                <a:ea typeface="Montserrat ExtraBold"/>
                <a:cs typeface="Montserrat ExtraBold"/>
                <a:sym typeface="Montserrat ExtraBold"/>
              </a:rPr>
              <a:t>Team</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333" name="Google Shape;333;p28"/>
          <p:cNvSpPr/>
          <p:nvPr/>
        </p:nvSpPr>
        <p:spPr>
          <a:xfrm>
            <a:off x="6703678" y="0"/>
            <a:ext cx="2458800" cy="5143500"/>
          </a:xfrm>
          <a:prstGeom prst="rect">
            <a:avLst/>
          </a:prstGeom>
          <a:solidFill>
            <a:srgbClr val="0000FF"/>
          </a:solidFill>
          <a:ln cap="flat" cmpd="sng" w="25400">
            <a:solidFill>
              <a:srgbClr val="F2F2F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34" name="Google Shape;334;p28"/>
          <p:cNvSpPr/>
          <p:nvPr/>
        </p:nvSpPr>
        <p:spPr>
          <a:xfrm>
            <a:off x="5843825" y="448975"/>
            <a:ext cx="2522400" cy="3651600"/>
          </a:xfrm>
          <a:prstGeom prst="rect">
            <a:avLst/>
          </a:prstGeom>
          <a:solidFill>
            <a:srgbClr val="3C78D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28"/>
          <p:cNvSpPr/>
          <p:nvPr/>
        </p:nvSpPr>
        <p:spPr>
          <a:xfrm rot="2985">
            <a:off x="418874" y="1720525"/>
            <a:ext cx="3454501" cy="12033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1000">
                <a:solidFill>
                  <a:schemeClr val="dk1"/>
                </a:solidFill>
                <a:latin typeface="Montserrat"/>
                <a:ea typeface="Montserrat"/>
                <a:cs typeface="Montserrat"/>
                <a:sym typeface="Montserrat"/>
              </a:rPr>
              <a:t>Saya Rifka Setianingsih, Artist Web 3 berpengalaman 2 tahun, Paper Artist berpengalaman 4 tahun, aktif di komunitas STEM perempuan, dan sering berpartisipasi serta berkolaborasi dalam pameran virtual internasional.</a:t>
            </a:r>
            <a:endParaRPr sz="1200">
              <a:solidFill>
                <a:schemeClr val="dk1"/>
              </a:solidFill>
              <a:latin typeface="Montserrat ExtraBold"/>
              <a:ea typeface="Montserrat ExtraBold"/>
              <a:cs typeface="Montserrat ExtraBold"/>
              <a:sym typeface="Montserrat ExtraBold"/>
            </a:endParaRPr>
          </a:p>
        </p:txBody>
      </p:sp>
      <p:sp>
        <p:nvSpPr>
          <p:cNvPr id="336" name="Google Shape;336;p28"/>
          <p:cNvSpPr txBox="1"/>
          <p:nvPr/>
        </p:nvSpPr>
        <p:spPr>
          <a:xfrm>
            <a:off x="5028775" y="4286825"/>
            <a:ext cx="35370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3000">
                <a:solidFill>
                  <a:schemeClr val="lt1"/>
                </a:solidFill>
                <a:latin typeface="Montserrat ExtraBold"/>
                <a:ea typeface="Montserrat ExtraBold"/>
                <a:cs typeface="Montserrat ExtraBold"/>
                <a:sym typeface="Montserrat ExtraBold"/>
              </a:rPr>
              <a:t>Rifka S.</a:t>
            </a:r>
            <a:endParaRPr sz="3000">
              <a:solidFill>
                <a:schemeClr val="lt1"/>
              </a:solidFill>
              <a:latin typeface="Montserrat ExtraBold"/>
              <a:ea typeface="Montserrat ExtraBold"/>
              <a:cs typeface="Montserrat ExtraBold"/>
              <a:sym typeface="Montserrat ExtraBold"/>
            </a:endParaRPr>
          </a:p>
        </p:txBody>
      </p:sp>
      <p:sp>
        <p:nvSpPr>
          <p:cNvPr id="337" name="Google Shape;337;p28"/>
          <p:cNvSpPr/>
          <p:nvPr/>
        </p:nvSpPr>
        <p:spPr>
          <a:xfrm>
            <a:off x="491462" y="3167950"/>
            <a:ext cx="626700" cy="626700"/>
          </a:xfrm>
          <a:prstGeom prst="ellipse">
            <a:avLst/>
          </a:prstGeom>
          <a:solidFill>
            <a:srgbClr val="0066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Montserrat ExtraBold"/>
              <a:ea typeface="Montserrat ExtraBold"/>
              <a:cs typeface="Montserrat ExtraBold"/>
              <a:sym typeface="Montserrat ExtraBold"/>
            </a:endParaRPr>
          </a:p>
        </p:txBody>
      </p:sp>
      <p:sp>
        <p:nvSpPr>
          <p:cNvPr id="338" name="Google Shape;338;p28"/>
          <p:cNvSpPr/>
          <p:nvPr/>
        </p:nvSpPr>
        <p:spPr>
          <a:xfrm>
            <a:off x="491462" y="3993450"/>
            <a:ext cx="626700" cy="626700"/>
          </a:xfrm>
          <a:prstGeom prst="ellipse">
            <a:avLst/>
          </a:prstGeom>
          <a:solidFill>
            <a:srgbClr val="FFFF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dk1"/>
              </a:solidFill>
              <a:latin typeface="Montserrat ExtraBold"/>
              <a:ea typeface="Montserrat ExtraBold"/>
              <a:cs typeface="Montserrat ExtraBold"/>
              <a:sym typeface="Montserrat ExtraBold"/>
            </a:endParaRPr>
          </a:p>
        </p:txBody>
      </p:sp>
      <p:pic>
        <p:nvPicPr>
          <p:cNvPr id="339" name="Google Shape;339;p28"/>
          <p:cNvPicPr preferRelativeResize="0"/>
          <p:nvPr/>
        </p:nvPicPr>
        <p:blipFill rotWithShape="1">
          <a:blip r:embed="rId4">
            <a:alphaModFix/>
          </a:blip>
          <a:srcRect b="17307" l="0" r="0" t="0"/>
          <a:stretch/>
        </p:blipFill>
        <p:spPr>
          <a:xfrm>
            <a:off x="5843825" y="485924"/>
            <a:ext cx="2458800" cy="3614650"/>
          </a:xfrm>
          <a:prstGeom prst="rect">
            <a:avLst/>
          </a:prstGeom>
          <a:noFill/>
          <a:ln>
            <a:noFill/>
          </a:ln>
          <a:effectLst>
            <a:outerShdw blurRad="114300" rotWithShape="0" algn="bl" dist="76200">
              <a:srgbClr val="000000">
                <a:alpha val="50000"/>
              </a:srgbClr>
            </a:outerShdw>
          </a:effectLst>
        </p:spPr>
      </p:pic>
      <p:sp>
        <p:nvSpPr>
          <p:cNvPr id="340" name="Google Shape;340;p28"/>
          <p:cNvSpPr/>
          <p:nvPr/>
        </p:nvSpPr>
        <p:spPr>
          <a:xfrm rot="2996">
            <a:off x="1242575" y="3227191"/>
            <a:ext cx="1377001" cy="508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Best Awardee</a:t>
            </a:r>
            <a:endParaRPr sz="1000">
              <a:solidFill>
                <a:schemeClr val="dk1"/>
              </a:solidFill>
              <a:latin typeface="Montserrat ExtraBold"/>
              <a:ea typeface="Montserrat ExtraBold"/>
              <a:cs typeface="Montserrat ExtraBold"/>
              <a:sym typeface="Montserrat ExtraBold"/>
            </a:endParaRPr>
          </a:p>
          <a:p>
            <a:pPr indent="0" lvl="0" marL="0" rtl="0" algn="l">
              <a:lnSpc>
                <a:spcPct val="120000"/>
              </a:lnSpc>
              <a:spcBef>
                <a:spcPts val="0"/>
              </a:spcBef>
              <a:spcAft>
                <a:spcPts val="0"/>
              </a:spcAft>
              <a:buNone/>
            </a:pPr>
            <a:r>
              <a:rPr lang="en-US" sz="800">
                <a:solidFill>
                  <a:schemeClr val="dk1"/>
                </a:solidFill>
                <a:latin typeface="Montserrat"/>
                <a:ea typeface="Montserrat"/>
                <a:cs typeface="Montserrat"/>
                <a:sym typeface="Montserrat"/>
              </a:rPr>
              <a:t>Sunday spotlight by solcity Radio</a:t>
            </a:r>
            <a:endParaRPr sz="800">
              <a:solidFill>
                <a:schemeClr val="dk1"/>
              </a:solidFill>
              <a:latin typeface="Montserrat"/>
              <a:ea typeface="Montserrat"/>
              <a:cs typeface="Montserrat"/>
              <a:sym typeface="Montserrat"/>
            </a:endParaRPr>
          </a:p>
        </p:txBody>
      </p:sp>
      <p:sp>
        <p:nvSpPr>
          <p:cNvPr id="341" name="Google Shape;341;p28"/>
          <p:cNvSpPr/>
          <p:nvPr/>
        </p:nvSpPr>
        <p:spPr>
          <a:xfrm rot="2996">
            <a:off x="1242575" y="3994041"/>
            <a:ext cx="1377001" cy="508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Achivement</a:t>
            </a:r>
            <a:endParaRPr sz="1000">
              <a:solidFill>
                <a:schemeClr val="dk1"/>
              </a:solidFill>
              <a:latin typeface="Montserrat ExtraBold"/>
              <a:ea typeface="Montserrat ExtraBold"/>
              <a:cs typeface="Montserrat ExtraBold"/>
              <a:sym typeface="Montserrat ExtraBold"/>
            </a:endParaRPr>
          </a:p>
          <a:p>
            <a:pPr indent="0" lvl="0" marL="0" rtl="0" algn="l">
              <a:lnSpc>
                <a:spcPct val="120000"/>
              </a:lnSpc>
              <a:spcBef>
                <a:spcPts val="0"/>
              </a:spcBef>
              <a:spcAft>
                <a:spcPts val="0"/>
              </a:spcAft>
              <a:buNone/>
            </a:pPr>
            <a:r>
              <a:rPr lang="en-US" sz="800">
                <a:solidFill>
                  <a:schemeClr val="dk1"/>
                </a:solidFill>
                <a:latin typeface="Montserrat"/>
                <a:ea typeface="Montserrat"/>
                <a:cs typeface="Montserrat"/>
                <a:sym typeface="Montserrat"/>
              </a:rPr>
              <a:t>Curated artist at Formfunction</a:t>
            </a:r>
            <a:endParaRPr sz="800">
              <a:solidFill>
                <a:schemeClr val="dk1"/>
              </a:solidFill>
              <a:latin typeface="Montserrat"/>
              <a:ea typeface="Montserrat"/>
              <a:cs typeface="Montserrat"/>
              <a:sym typeface="Montserrat"/>
            </a:endParaRPr>
          </a:p>
        </p:txBody>
      </p:sp>
      <p:pic>
        <p:nvPicPr>
          <p:cNvPr id="342" name="Google Shape;342;p28"/>
          <p:cNvPicPr preferRelativeResize="0"/>
          <p:nvPr/>
        </p:nvPicPr>
        <p:blipFill>
          <a:blip r:embed="rId5">
            <a:alphaModFix/>
          </a:blip>
          <a:stretch>
            <a:fillRect/>
          </a:stretch>
        </p:blipFill>
        <p:spPr>
          <a:xfrm>
            <a:off x="579400" y="4081399"/>
            <a:ext cx="450800" cy="450800"/>
          </a:xfrm>
          <a:prstGeom prst="rect">
            <a:avLst/>
          </a:prstGeom>
          <a:noFill/>
          <a:ln>
            <a:noFill/>
          </a:ln>
        </p:spPr>
      </p:pic>
      <p:pic>
        <p:nvPicPr>
          <p:cNvPr id="343" name="Google Shape;343;p28"/>
          <p:cNvPicPr preferRelativeResize="0"/>
          <p:nvPr/>
        </p:nvPicPr>
        <p:blipFill>
          <a:blip r:embed="rId6">
            <a:alphaModFix/>
          </a:blip>
          <a:stretch>
            <a:fillRect/>
          </a:stretch>
        </p:blipFill>
        <p:spPr>
          <a:xfrm>
            <a:off x="550050" y="3226527"/>
            <a:ext cx="509524" cy="509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9"/>
          <p:cNvSpPr txBox="1"/>
          <p:nvPr/>
        </p:nvSpPr>
        <p:spPr>
          <a:xfrm>
            <a:off x="418875" y="368450"/>
            <a:ext cx="4982700" cy="101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latin typeface="Montserrat ExtraBold"/>
                <a:ea typeface="Montserrat ExtraBold"/>
                <a:cs typeface="Montserrat ExtraBold"/>
                <a:sym typeface="Montserrat ExtraBold"/>
              </a:rPr>
              <a:t>Hustler </a:t>
            </a:r>
            <a:r>
              <a:rPr b="0" i="0" lang="en-US" sz="3200" u="none" cap="none" strike="noStrike">
                <a:solidFill>
                  <a:srgbClr val="0000FF"/>
                </a:solidFill>
                <a:latin typeface="Montserrat ExtraBold"/>
                <a:ea typeface="Montserrat ExtraBold"/>
                <a:cs typeface="Montserrat ExtraBold"/>
                <a:sym typeface="Montserrat ExtraBold"/>
              </a:rPr>
              <a:t>Team</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350" name="Google Shape;350;p29"/>
          <p:cNvSpPr/>
          <p:nvPr/>
        </p:nvSpPr>
        <p:spPr>
          <a:xfrm rot="2995">
            <a:off x="4810724" y="2028950"/>
            <a:ext cx="3443701" cy="286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000">
                <a:solidFill>
                  <a:schemeClr val="dk1"/>
                </a:solidFill>
                <a:latin typeface="Montserrat"/>
                <a:ea typeface="Montserrat"/>
                <a:cs typeface="Montserrat"/>
                <a:sym typeface="Montserrat"/>
              </a:rPr>
              <a:t>Saya adalah seorang profesional hukum yang berdedikasi dan berpengalaman dengan 3 Tahun di industri ini.</a:t>
            </a:r>
            <a:endParaRPr sz="1200">
              <a:solidFill>
                <a:schemeClr val="dk1"/>
              </a:solidFill>
              <a:latin typeface="Montserrat ExtraBold"/>
              <a:ea typeface="Montserrat ExtraBold"/>
              <a:cs typeface="Montserrat ExtraBold"/>
              <a:sym typeface="Montserrat ExtraBold"/>
            </a:endParaRPr>
          </a:p>
        </p:txBody>
      </p:sp>
      <p:sp>
        <p:nvSpPr>
          <p:cNvPr id="351" name="Google Shape;351;p29"/>
          <p:cNvSpPr txBox="1"/>
          <p:nvPr/>
        </p:nvSpPr>
        <p:spPr>
          <a:xfrm>
            <a:off x="494350" y="1525050"/>
            <a:ext cx="1278000" cy="2093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3900">
                <a:latin typeface="Montserrat ExtraBold"/>
                <a:ea typeface="Montserrat ExtraBold"/>
                <a:cs typeface="Montserrat ExtraBold"/>
                <a:sym typeface="Montserrat ExtraBold"/>
              </a:rPr>
              <a:t>01</a:t>
            </a:r>
            <a:endParaRPr sz="2500">
              <a:latin typeface="Montserrat"/>
              <a:ea typeface="Montserrat"/>
              <a:cs typeface="Montserrat"/>
              <a:sym typeface="Montserrat"/>
            </a:endParaRPr>
          </a:p>
          <a:p>
            <a:pPr indent="0" lvl="0" marL="0" rtl="0" algn="l">
              <a:spcBef>
                <a:spcPts val="1000"/>
              </a:spcBef>
              <a:spcAft>
                <a:spcPts val="0"/>
              </a:spcAft>
              <a:buNone/>
            </a:pPr>
            <a:r>
              <a:rPr lang="en-US" sz="2000">
                <a:latin typeface="Montserrat"/>
                <a:ea typeface="Montserrat"/>
                <a:cs typeface="Montserrat"/>
                <a:sym typeface="Montserrat"/>
              </a:rPr>
              <a:t>02</a:t>
            </a:r>
            <a:endParaRPr sz="2000">
              <a:latin typeface="Montserrat"/>
              <a:ea typeface="Montserrat"/>
              <a:cs typeface="Montserrat"/>
              <a:sym typeface="Montserrat"/>
            </a:endParaRPr>
          </a:p>
          <a:p>
            <a:pPr indent="0" lvl="0" marL="0" rtl="0" algn="l">
              <a:spcBef>
                <a:spcPts val="1000"/>
              </a:spcBef>
              <a:spcAft>
                <a:spcPts val="0"/>
              </a:spcAft>
              <a:buNone/>
            </a:pPr>
            <a:r>
              <a:rPr lang="en-US" sz="2000">
                <a:latin typeface="Montserrat"/>
                <a:ea typeface="Montserrat"/>
                <a:cs typeface="Montserrat"/>
                <a:sym typeface="Montserrat"/>
              </a:rPr>
              <a:t>03</a:t>
            </a:r>
            <a:endParaRPr sz="2000">
              <a:latin typeface="Montserrat"/>
              <a:ea typeface="Montserrat"/>
              <a:cs typeface="Montserrat"/>
              <a:sym typeface="Montserrat"/>
            </a:endParaRPr>
          </a:p>
          <a:p>
            <a:pPr indent="0" lvl="0" marL="0" rtl="0" algn="l">
              <a:spcBef>
                <a:spcPts val="1000"/>
              </a:spcBef>
              <a:spcAft>
                <a:spcPts val="1000"/>
              </a:spcAft>
              <a:buClr>
                <a:schemeClr val="dk1"/>
              </a:buClr>
              <a:buSzPts val="1100"/>
              <a:buFont typeface="Arial"/>
              <a:buNone/>
            </a:pPr>
            <a:r>
              <a:rPr lang="en-US" sz="2000">
                <a:solidFill>
                  <a:schemeClr val="dk1"/>
                </a:solidFill>
                <a:latin typeface="Montserrat"/>
                <a:ea typeface="Montserrat"/>
                <a:cs typeface="Montserrat"/>
                <a:sym typeface="Montserrat"/>
              </a:rPr>
              <a:t>04</a:t>
            </a:r>
            <a:endParaRPr sz="2000">
              <a:latin typeface="Montserrat"/>
              <a:ea typeface="Montserrat"/>
              <a:cs typeface="Montserrat"/>
              <a:sym typeface="Montserrat"/>
            </a:endParaRPr>
          </a:p>
        </p:txBody>
      </p:sp>
      <p:sp>
        <p:nvSpPr>
          <p:cNvPr id="352" name="Google Shape;352;p29"/>
          <p:cNvSpPr/>
          <p:nvPr/>
        </p:nvSpPr>
        <p:spPr>
          <a:xfrm>
            <a:off x="1535575" y="1323400"/>
            <a:ext cx="2962500" cy="2963100"/>
          </a:xfrm>
          <a:prstGeom prst="ellipse">
            <a:avLst/>
          </a:prstGeom>
          <a:solidFill>
            <a:srgbClr val="00B0F0"/>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353" name="Google Shape;353;p29"/>
          <p:cNvSpPr txBox="1"/>
          <p:nvPr/>
        </p:nvSpPr>
        <p:spPr>
          <a:xfrm>
            <a:off x="4810725" y="1323400"/>
            <a:ext cx="353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Montserrat ExtraBold"/>
                <a:ea typeface="Montserrat ExtraBold"/>
                <a:cs typeface="Montserrat ExtraBold"/>
                <a:sym typeface="Montserrat ExtraBold"/>
              </a:rPr>
              <a:t>M. </a:t>
            </a:r>
            <a:r>
              <a:rPr lang="en-US" sz="2800">
                <a:solidFill>
                  <a:srgbClr val="2519F2"/>
                </a:solidFill>
                <a:latin typeface="Montserrat ExtraBold"/>
                <a:ea typeface="Montserrat ExtraBold"/>
                <a:cs typeface="Montserrat ExtraBold"/>
                <a:sym typeface="Montserrat ExtraBold"/>
              </a:rPr>
              <a:t>Dian Wahyudi</a:t>
            </a:r>
            <a:endParaRPr sz="2800">
              <a:solidFill>
                <a:srgbClr val="2519F2"/>
              </a:solidFill>
              <a:latin typeface="Montserrat ExtraBold"/>
              <a:ea typeface="Montserrat ExtraBold"/>
              <a:cs typeface="Montserrat ExtraBold"/>
              <a:sym typeface="Montserrat ExtraBold"/>
            </a:endParaRPr>
          </a:p>
        </p:txBody>
      </p:sp>
      <p:sp>
        <p:nvSpPr>
          <p:cNvPr id="354" name="Google Shape;354;p29"/>
          <p:cNvSpPr/>
          <p:nvPr/>
        </p:nvSpPr>
        <p:spPr>
          <a:xfrm>
            <a:off x="4810737" y="2953875"/>
            <a:ext cx="626700" cy="626700"/>
          </a:xfrm>
          <a:prstGeom prst="ellipse">
            <a:avLst/>
          </a:prstGeom>
          <a:solidFill>
            <a:srgbClr val="0066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Montserrat ExtraBold"/>
              <a:ea typeface="Montserrat ExtraBold"/>
              <a:cs typeface="Montserrat ExtraBold"/>
              <a:sym typeface="Montserrat ExtraBold"/>
            </a:endParaRPr>
          </a:p>
        </p:txBody>
      </p:sp>
      <p:sp>
        <p:nvSpPr>
          <p:cNvPr id="355" name="Google Shape;355;p29"/>
          <p:cNvSpPr/>
          <p:nvPr/>
        </p:nvSpPr>
        <p:spPr>
          <a:xfrm>
            <a:off x="4810737" y="3779375"/>
            <a:ext cx="626700" cy="626700"/>
          </a:xfrm>
          <a:prstGeom prst="ellipse">
            <a:avLst/>
          </a:prstGeom>
          <a:solidFill>
            <a:srgbClr val="FFFF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dk1"/>
              </a:solidFill>
              <a:latin typeface="Montserrat ExtraBold"/>
              <a:ea typeface="Montserrat ExtraBold"/>
              <a:cs typeface="Montserrat ExtraBold"/>
              <a:sym typeface="Montserrat ExtraBold"/>
            </a:endParaRPr>
          </a:p>
        </p:txBody>
      </p:sp>
      <p:pic>
        <p:nvPicPr>
          <p:cNvPr id="356" name="Google Shape;356;p29"/>
          <p:cNvPicPr preferRelativeResize="0"/>
          <p:nvPr/>
        </p:nvPicPr>
        <p:blipFill rotWithShape="1">
          <a:blip r:embed="rId3">
            <a:alphaModFix/>
          </a:blip>
          <a:srcRect b="16595" l="0" r="0" t="16595"/>
          <a:stretch/>
        </p:blipFill>
        <p:spPr>
          <a:xfrm>
            <a:off x="1535675" y="1323400"/>
            <a:ext cx="2962500" cy="2963100"/>
          </a:xfrm>
          <a:prstGeom prst="ellipse">
            <a:avLst/>
          </a:prstGeom>
          <a:noFill/>
          <a:ln>
            <a:noFill/>
          </a:ln>
        </p:spPr>
      </p:pic>
      <p:pic>
        <p:nvPicPr>
          <p:cNvPr id="357" name="Google Shape;357;p29"/>
          <p:cNvPicPr preferRelativeResize="0"/>
          <p:nvPr/>
        </p:nvPicPr>
        <p:blipFill rotWithShape="1">
          <a:blip r:embed="rId4">
            <a:alphaModFix/>
          </a:blip>
          <a:srcRect b="20722" l="0" r="0" t="9924"/>
          <a:stretch/>
        </p:blipFill>
        <p:spPr>
          <a:xfrm>
            <a:off x="1535575" y="1323400"/>
            <a:ext cx="2962500" cy="3082500"/>
          </a:xfrm>
          <a:prstGeom prst="ellipse">
            <a:avLst/>
          </a:prstGeom>
          <a:noFill/>
          <a:ln>
            <a:noFill/>
          </a:ln>
        </p:spPr>
      </p:pic>
      <p:sp>
        <p:nvSpPr>
          <p:cNvPr id="358" name="Google Shape;358;p29"/>
          <p:cNvSpPr/>
          <p:nvPr/>
        </p:nvSpPr>
        <p:spPr>
          <a:xfrm rot="2958">
            <a:off x="5543850" y="3838625"/>
            <a:ext cx="1743001" cy="508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Staff Admin Kelurahan</a:t>
            </a:r>
            <a:endParaRPr sz="1000">
              <a:solidFill>
                <a:schemeClr val="dk1"/>
              </a:solidFill>
              <a:latin typeface="Montserrat ExtraBold"/>
              <a:ea typeface="Montserrat ExtraBold"/>
              <a:cs typeface="Montserrat ExtraBold"/>
              <a:sym typeface="Montserrat ExtraBold"/>
            </a:endParaRPr>
          </a:p>
          <a:p>
            <a:pPr indent="0" lvl="0" marL="0" rtl="0" algn="l">
              <a:lnSpc>
                <a:spcPct val="120000"/>
              </a:lnSpc>
              <a:spcBef>
                <a:spcPts val="0"/>
              </a:spcBef>
              <a:spcAft>
                <a:spcPts val="0"/>
              </a:spcAft>
              <a:buNone/>
            </a:pPr>
            <a:r>
              <a:rPr lang="en-US" sz="800">
                <a:solidFill>
                  <a:schemeClr val="dk1"/>
                </a:solidFill>
                <a:latin typeface="Montserrat"/>
                <a:ea typeface="Montserrat"/>
                <a:cs typeface="Montserrat"/>
                <a:sym typeface="Montserrat"/>
              </a:rPr>
              <a:t>Staff Admin sejak 2018</a:t>
            </a:r>
            <a:endParaRPr sz="800">
              <a:solidFill>
                <a:schemeClr val="dk1"/>
              </a:solidFill>
              <a:latin typeface="Montserrat"/>
              <a:ea typeface="Montserrat"/>
              <a:cs typeface="Montserrat"/>
              <a:sym typeface="Montserrat"/>
            </a:endParaRPr>
          </a:p>
        </p:txBody>
      </p:sp>
      <p:sp>
        <p:nvSpPr>
          <p:cNvPr id="359" name="Google Shape;359;p29"/>
          <p:cNvSpPr/>
          <p:nvPr/>
        </p:nvSpPr>
        <p:spPr>
          <a:xfrm rot="2958">
            <a:off x="5543850" y="3013125"/>
            <a:ext cx="1743001" cy="508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Staff Pemilu 2024</a:t>
            </a:r>
            <a:endParaRPr sz="1000">
              <a:solidFill>
                <a:schemeClr val="dk1"/>
              </a:solidFill>
              <a:latin typeface="Montserrat ExtraBold"/>
              <a:ea typeface="Montserrat ExtraBold"/>
              <a:cs typeface="Montserrat ExtraBold"/>
              <a:sym typeface="Montserrat ExtraBold"/>
            </a:endParaRPr>
          </a:p>
          <a:p>
            <a:pPr indent="0" lvl="0" marL="0" rtl="0" algn="l">
              <a:lnSpc>
                <a:spcPct val="120000"/>
              </a:lnSpc>
              <a:spcBef>
                <a:spcPts val="0"/>
              </a:spcBef>
              <a:spcAft>
                <a:spcPts val="0"/>
              </a:spcAft>
              <a:buNone/>
            </a:pPr>
            <a:r>
              <a:rPr lang="en-US" sz="800">
                <a:solidFill>
                  <a:schemeClr val="dk1"/>
                </a:solidFill>
                <a:latin typeface="Montserrat"/>
                <a:ea typeface="Montserrat"/>
                <a:cs typeface="Montserrat"/>
                <a:sym typeface="Montserrat"/>
              </a:rPr>
              <a:t>Staff Professional dengan Hukum dll</a:t>
            </a:r>
            <a:endParaRPr sz="800">
              <a:solidFill>
                <a:schemeClr val="dk1"/>
              </a:solidFill>
              <a:latin typeface="Montserrat"/>
              <a:ea typeface="Montserrat"/>
              <a:cs typeface="Montserrat"/>
              <a:sym typeface="Montserrat"/>
            </a:endParaRPr>
          </a:p>
        </p:txBody>
      </p:sp>
      <p:pic>
        <p:nvPicPr>
          <p:cNvPr id="360" name="Google Shape;360;p29"/>
          <p:cNvPicPr preferRelativeResize="0"/>
          <p:nvPr/>
        </p:nvPicPr>
        <p:blipFill>
          <a:blip r:embed="rId5">
            <a:alphaModFix/>
          </a:blip>
          <a:stretch>
            <a:fillRect/>
          </a:stretch>
        </p:blipFill>
        <p:spPr>
          <a:xfrm>
            <a:off x="4954425" y="3923075"/>
            <a:ext cx="339300" cy="339300"/>
          </a:xfrm>
          <a:prstGeom prst="rect">
            <a:avLst/>
          </a:prstGeom>
          <a:noFill/>
          <a:ln>
            <a:noFill/>
          </a:ln>
        </p:spPr>
      </p:pic>
      <p:pic>
        <p:nvPicPr>
          <p:cNvPr id="361" name="Google Shape;361;p29"/>
          <p:cNvPicPr preferRelativeResize="0"/>
          <p:nvPr/>
        </p:nvPicPr>
        <p:blipFill>
          <a:blip r:embed="rId6">
            <a:alphaModFix/>
          </a:blip>
          <a:stretch>
            <a:fillRect/>
          </a:stretch>
        </p:blipFill>
        <p:spPr>
          <a:xfrm>
            <a:off x="4954425" y="3097575"/>
            <a:ext cx="339300" cy="339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0"/>
          <p:cNvSpPr txBox="1"/>
          <p:nvPr/>
        </p:nvSpPr>
        <p:spPr>
          <a:xfrm>
            <a:off x="418875" y="368450"/>
            <a:ext cx="4982700" cy="101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latin typeface="Montserrat ExtraBold"/>
                <a:ea typeface="Montserrat ExtraBold"/>
                <a:cs typeface="Montserrat ExtraBold"/>
                <a:sym typeface="Montserrat ExtraBold"/>
              </a:rPr>
              <a:t>Hustler </a:t>
            </a:r>
            <a:r>
              <a:rPr b="0" i="0" lang="en-US" sz="3200" u="none" cap="none" strike="noStrike">
                <a:solidFill>
                  <a:srgbClr val="0000FF"/>
                </a:solidFill>
                <a:latin typeface="Montserrat ExtraBold"/>
                <a:ea typeface="Montserrat ExtraBold"/>
                <a:cs typeface="Montserrat ExtraBold"/>
                <a:sym typeface="Montserrat ExtraBold"/>
              </a:rPr>
              <a:t>Team</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368" name="Google Shape;368;p30"/>
          <p:cNvSpPr/>
          <p:nvPr/>
        </p:nvSpPr>
        <p:spPr>
          <a:xfrm rot="3308">
            <a:off x="4810724" y="1886713"/>
            <a:ext cx="4053302" cy="8079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000">
                <a:solidFill>
                  <a:schemeClr val="dk1"/>
                </a:solidFill>
                <a:latin typeface="Montserrat"/>
                <a:ea typeface="Montserrat"/>
                <a:cs typeface="Montserrat"/>
                <a:sym typeface="Montserrat"/>
              </a:rPr>
              <a:t>Saya seorang yang berpengalaman sebagai sales admin di salah satu hotel di surabaya. memiliki ketertarikan di dunia digital marketing, telah menyelesaikan kelas intensif hustler oleh sekolah beta dan sedang mempelajari beberapa bahasa</a:t>
            </a:r>
            <a:endParaRPr sz="1000">
              <a:solidFill>
                <a:schemeClr val="dk1"/>
              </a:solidFill>
              <a:latin typeface="Montserrat"/>
              <a:ea typeface="Montserrat"/>
              <a:cs typeface="Montserrat"/>
              <a:sym typeface="Montserrat"/>
            </a:endParaRPr>
          </a:p>
        </p:txBody>
      </p:sp>
      <p:sp>
        <p:nvSpPr>
          <p:cNvPr id="369" name="Google Shape;369;p30"/>
          <p:cNvSpPr/>
          <p:nvPr/>
        </p:nvSpPr>
        <p:spPr>
          <a:xfrm>
            <a:off x="1535575" y="1323400"/>
            <a:ext cx="2962500" cy="2963100"/>
          </a:xfrm>
          <a:prstGeom prst="ellipse">
            <a:avLst/>
          </a:prstGeom>
          <a:solidFill>
            <a:srgbClr val="00B0F0"/>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370" name="Google Shape;370;p30"/>
          <p:cNvSpPr txBox="1"/>
          <p:nvPr/>
        </p:nvSpPr>
        <p:spPr>
          <a:xfrm>
            <a:off x="4810725" y="1323400"/>
            <a:ext cx="353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Montserrat ExtraBold"/>
                <a:ea typeface="Montserrat ExtraBold"/>
                <a:cs typeface="Montserrat ExtraBold"/>
                <a:sym typeface="Montserrat ExtraBold"/>
              </a:rPr>
              <a:t>Jihan </a:t>
            </a:r>
            <a:r>
              <a:rPr lang="en-US" sz="2800">
                <a:solidFill>
                  <a:srgbClr val="2519F2"/>
                </a:solidFill>
                <a:latin typeface="Montserrat ExtraBold"/>
                <a:ea typeface="Montserrat ExtraBold"/>
                <a:cs typeface="Montserrat ExtraBold"/>
                <a:sym typeface="Montserrat ExtraBold"/>
              </a:rPr>
              <a:t>Camilia</a:t>
            </a:r>
            <a:endParaRPr sz="2800">
              <a:solidFill>
                <a:srgbClr val="2519F2"/>
              </a:solidFill>
              <a:latin typeface="Montserrat ExtraBold"/>
              <a:ea typeface="Montserrat ExtraBold"/>
              <a:cs typeface="Montserrat ExtraBold"/>
              <a:sym typeface="Montserrat ExtraBold"/>
            </a:endParaRPr>
          </a:p>
        </p:txBody>
      </p:sp>
      <p:sp>
        <p:nvSpPr>
          <p:cNvPr id="371" name="Google Shape;371;p30"/>
          <p:cNvSpPr/>
          <p:nvPr/>
        </p:nvSpPr>
        <p:spPr>
          <a:xfrm>
            <a:off x="4810737" y="2953875"/>
            <a:ext cx="626700" cy="626700"/>
          </a:xfrm>
          <a:prstGeom prst="ellipse">
            <a:avLst/>
          </a:prstGeom>
          <a:solidFill>
            <a:srgbClr val="0066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Montserrat ExtraBold"/>
              <a:ea typeface="Montserrat ExtraBold"/>
              <a:cs typeface="Montserrat ExtraBold"/>
              <a:sym typeface="Montserrat ExtraBold"/>
            </a:endParaRPr>
          </a:p>
        </p:txBody>
      </p:sp>
      <p:sp>
        <p:nvSpPr>
          <p:cNvPr id="372" name="Google Shape;372;p30"/>
          <p:cNvSpPr/>
          <p:nvPr/>
        </p:nvSpPr>
        <p:spPr>
          <a:xfrm>
            <a:off x="4810737" y="3779375"/>
            <a:ext cx="626700" cy="626700"/>
          </a:xfrm>
          <a:prstGeom prst="ellipse">
            <a:avLst/>
          </a:prstGeom>
          <a:solidFill>
            <a:srgbClr val="FFFF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dk1"/>
              </a:solidFill>
              <a:latin typeface="Montserrat ExtraBold"/>
              <a:ea typeface="Montserrat ExtraBold"/>
              <a:cs typeface="Montserrat ExtraBold"/>
              <a:sym typeface="Montserrat ExtraBold"/>
            </a:endParaRPr>
          </a:p>
        </p:txBody>
      </p:sp>
      <p:pic>
        <p:nvPicPr>
          <p:cNvPr id="373" name="Google Shape;373;p30"/>
          <p:cNvPicPr preferRelativeResize="0"/>
          <p:nvPr/>
        </p:nvPicPr>
        <p:blipFill rotWithShape="1">
          <a:blip r:embed="rId3">
            <a:alphaModFix/>
          </a:blip>
          <a:srcRect b="16595" l="0" r="0" t="16595"/>
          <a:stretch/>
        </p:blipFill>
        <p:spPr>
          <a:xfrm>
            <a:off x="1535675" y="1323400"/>
            <a:ext cx="2962500" cy="2963100"/>
          </a:xfrm>
          <a:prstGeom prst="ellipse">
            <a:avLst/>
          </a:prstGeom>
          <a:noFill/>
          <a:ln>
            <a:noFill/>
          </a:ln>
        </p:spPr>
      </p:pic>
      <p:pic>
        <p:nvPicPr>
          <p:cNvPr id="374" name="Google Shape;374;p30"/>
          <p:cNvPicPr preferRelativeResize="0"/>
          <p:nvPr/>
        </p:nvPicPr>
        <p:blipFill>
          <a:blip r:embed="rId4">
            <a:alphaModFix/>
          </a:blip>
          <a:stretch>
            <a:fillRect/>
          </a:stretch>
        </p:blipFill>
        <p:spPr>
          <a:xfrm>
            <a:off x="4928800" y="3897450"/>
            <a:ext cx="390550" cy="390550"/>
          </a:xfrm>
          <a:prstGeom prst="rect">
            <a:avLst/>
          </a:prstGeom>
          <a:noFill/>
          <a:ln>
            <a:noFill/>
          </a:ln>
        </p:spPr>
      </p:pic>
      <p:sp>
        <p:nvSpPr>
          <p:cNvPr id="375" name="Google Shape;375;p30"/>
          <p:cNvSpPr/>
          <p:nvPr/>
        </p:nvSpPr>
        <p:spPr>
          <a:xfrm rot="2514">
            <a:off x="5553825" y="3838625"/>
            <a:ext cx="2050801" cy="508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Polyglot</a:t>
            </a:r>
            <a:endParaRPr sz="1000">
              <a:solidFill>
                <a:schemeClr val="dk1"/>
              </a:solidFill>
              <a:latin typeface="Montserrat ExtraBold"/>
              <a:ea typeface="Montserrat ExtraBold"/>
              <a:cs typeface="Montserrat ExtraBold"/>
              <a:sym typeface="Montserrat ExtraBold"/>
            </a:endParaRPr>
          </a:p>
          <a:p>
            <a:pPr indent="0" lvl="0" marL="0" rtl="0" algn="l">
              <a:lnSpc>
                <a:spcPct val="120000"/>
              </a:lnSpc>
              <a:spcBef>
                <a:spcPts val="0"/>
              </a:spcBef>
              <a:spcAft>
                <a:spcPts val="0"/>
              </a:spcAft>
              <a:buNone/>
            </a:pPr>
            <a:r>
              <a:rPr lang="en-US" sz="800">
                <a:solidFill>
                  <a:schemeClr val="dk1"/>
                </a:solidFill>
                <a:latin typeface="Montserrat"/>
                <a:ea typeface="Montserrat"/>
                <a:cs typeface="Montserrat"/>
                <a:sym typeface="Montserrat"/>
              </a:rPr>
              <a:t>Berbicara Bahasa Inggris, Korea, dan Indonesia</a:t>
            </a:r>
            <a:endParaRPr sz="800">
              <a:solidFill>
                <a:schemeClr val="dk1"/>
              </a:solidFill>
              <a:latin typeface="Montserrat"/>
              <a:ea typeface="Montserrat"/>
              <a:cs typeface="Montserrat"/>
              <a:sym typeface="Montserrat"/>
            </a:endParaRPr>
          </a:p>
        </p:txBody>
      </p:sp>
      <p:sp>
        <p:nvSpPr>
          <p:cNvPr id="376" name="Google Shape;376;p30"/>
          <p:cNvSpPr/>
          <p:nvPr/>
        </p:nvSpPr>
        <p:spPr>
          <a:xfrm rot="2514">
            <a:off x="5553825" y="3013125"/>
            <a:ext cx="2050801" cy="508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Marcomm Hotel </a:t>
            </a:r>
            <a:endParaRPr sz="1000">
              <a:solidFill>
                <a:schemeClr val="dk1"/>
              </a:solidFill>
              <a:latin typeface="Montserrat ExtraBold"/>
              <a:ea typeface="Montserrat ExtraBold"/>
              <a:cs typeface="Montserrat ExtraBold"/>
              <a:sym typeface="Montserrat ExtraBold"/>
            </a:endParaRPr>
          </a:p>
          <a:p>
            <a:pPr indent="0" lvl="0" marL="0" rtl="0" algn="l">
              <a:lnSpc>
                <a:spcPct val="120000"/>
              </a:lnSpc>
              <a:spcBef>
                <a:spcPts val="0"/>
              </a:spcBef>
              <a:spcAft>
                <a:spcPts val="0"/>
              </a:spcAft>
              <a:buNone/>
            </a:pPr>
            <a:r>
              <a:rPr lang="en-US" sz="800">
                <a:solidFill>
                  <a:schemeClr val="dk1"/>
                </a:solidFill>
                <a:latin typeface="Montserrat"/>
                <a:ea typeface="Montserrat"/>
                <a:cs typeface="Montserrat"/>
                <a:sym typeface="Montserrat"/>
              </a:rPr>
              <a:t>Sebagai Marketing Communication di Hotel di Surabaya</a:t>
            </a:r>
            <a:endParaRPr sz="800">
              <a:solidFill>
                <a:schemeClr val="dk1"/>
              </a:solidFill>
              <a:latin typeface="Montserrat"/>
              <a:ea typeface="Montserrat"/>
              <a:cs typeface="Montserrat"/>
              <a:sym typeface="Montserrat"/>
            </a:endParaRPr>
          </a:p>
        </p:txBody>
      </p:sp>
      <p:sp>
        <p:nvSpPr>
          <p:cNvPr id="377" name="Google Shape;377;p30"/>
          <p:cNvSpPr txBox="1"/>
          <p:nvPr/>
        </p:nvSpPr>
        <p:spPr>
          <a:xfrm>
            <a:off x="494350" y="1525050"/>
            <a:ext cx="1278000" cy="2093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2000">
                <a:latin typeface="Montserrat"/>
                <a:ea typeface="Montserrat"/>
                <a:cs typeface="Montserrat"/>
                <a:sym typeface="Montserrat"/>
              </a:rPr>
              <a:t>01</a:t>
            </a:r>
            <a:endParaRPr sz="2000">
              <a:latin typeface="Montserrat"/>
              <a:ea typeface="Montserrat"/>
              <a:cs typeface="Montserrat"/>
              <a:sym typeface="Montserrat"/>
            </a:endParaRPr>
          </a:p>
          <a:p>
            <a:pPr indent="0" lvl="0" marL="0" rtl="0" algn="l">
              <a:spcBef>
                <a:spcPts val="1000"/>
              </a:spcBef>
              <a:spcAft>
                <a:spcPts val="0"/>
              </a:spcAft>
              <a:buNone/>
            </a:pPr>
            <a:r>
              <a:rPr lang="en-US" sz="3900">
                <a:latin typeface="Montserrat ExtraBold"/>
                <a:ea typeface="Montserrat ExtraBold"/>
                <a:cs typeface="Montserrat ExtraBold"/>
                <a:sym typeface="Montserrat ExtraBold"/>
              </a:rPr>
              <a:t>02</a:t>
            </a:r>
            <a:endParaRPr sz="3900">
              <a:latin typeface="Montserrat ExtraBold"/>
              <a:ea typeface="Montserrat ExtraBold"/>
              <a:cs typeface="Montserrat ExtraBold"/>
              <a:sym typeface="Montserrat ExtraBold"/>
            </a:endParaRPr>
          </a:p>
          <a:p>
            <a:pPr indent="0" lvl="0" marL="0" rtl="0" algn="l">
              <a:spcBef>
                <a:spcPts val="1000"/>
              </a:spcBef>
              <a:spcAft>
                <a:spcPts val="0"/>
              </a:spcAft>
              <a:buNone/>
            </a:pPr>
            <a:r>
              <a:rPr lang="en-US" sz="2000">
                <a:latin typeface="Montserrat"/>
                <a:ea typeface="Montserrat"/>
                <a:cs typeface="Montserrat"/>
                <a:sym typeface="Montserrat"/>
              </a:rPr>
              <a:t>03</a:t>
            </a:r>
            <a:endParaRPr sz="2000">
              <a:latin typeface="Montserrat"/>
              <a:ea typeface="Montserrat"/>
              <a:cs typeface="Montserrat"/>
              <a:sym typeface="Montserrat"/>
            </a:endParaRPr>
          </a:p>
          <a:p>
            <a:pPr indent="0" lvl="0" marL="0" rtl="0" algn="l">
              <a:spcBef>
                <a:spcPts val="1000"/>
              </a:spcBef>
              <a:spcAft>
                <a:spcPts val="1000"/>
              </a:spcAft>
              <a:buNone/>
            </a:pPr>
            <a:r>
              <a:rPr lang="en-US" sz="2000">
                <a:solidFill>
                  <a:schemeClr val="dk1"/>
                </a:solidFill>
                <a:latin typeface="Montserrat"/>
                <a:ea typeface="Montserrat"/>
                <a:cs typeface="Montserrat"/>
                <a:sym typeface="Montserrat"/>
              </a:rPr>
              <a:t>04</a:t>
            </a:r>
            <a:endParaRPr sz="2000">
              <a:latin typeface="Montserrat"/>
              <a:ea typeface="Montserrat"/>
              <a:cs typeface="Montserrat"/>
              <a:sym typeface="Montserrat"/>
            </a:endParaRPr>
          </a:p>
        </p:txBody>
      </p:sp>
      <p:pic>
        <p:nvPicPr>
          <p:cNvPr id="378" name="Google Shape;378;p30"/>
          <p:cNvPicPr preferRelativeResize="0"/>
          <p:nvPr/>
        </p:nvPicPr>
        <p:blipFill>
          <a:blip r:embed="rId5">
            <a:alphaModFix/>
          </a:blip>
          <a:stretch>
            <a:fillRect/>
          </a:stretch>
        </p:blipFill>
        <p:spPr>
          <a:xfrm>
            <a:off x="4954425" y="3097575"/>
            <a:ext cx="339300" cy="33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1"/>
          <p:cNvSpPr txBox="1"/>
          <p:nvPr/>
        </p:nvSpPr>
        <p:spPr>
          <a:xfrm>
            <a:off x="418875" y="368450"/>
            <a:ext cx="4982700" cy="101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latin typeface="Montserrat ExtraBold"/>
                <a:ea typeface="Montserrat ExtraBold"/>
                <a:cs typeface="Montserrat ExtraBold"/>
                <a:sym typeface="Montserrat ExtraBold"/>
              </a:rPr>
              <a:t>Hustler </a:t>
            </a:r>
            <a:r>
              <a:rPr b="0" i="0" lang="en-US" sz="3200" u="none" cap="none" strike="noStrike">
                <a:solidFill>
                  <a:srgbClr val="0000FF"/>
                </a:solidFill>
                <a:latin typeface="Montserrat ExtraBold"/>
                <a:ea typeface="Montserrat ExtraBold"/>
                <a:cs typeface="Montserrat ExtraBold"/>
                <a:sym typeface="Montserrat ExtraBold"/>
              </a:rPr>
              <a:t>Team</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385" name="Google Shape;385;p31"/>
          <p:cNvSpPr/>
          <p:nvPr/>
        </p:nvSpPr>
        <p:spPr>
          <a:xfrm rot="3278">
            <a:off x="4810724" y="1952900"/>
            <a:ext cx="3461102" cy="8565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000">
                <a:solidFill>
                  <a:schemeClr val="dk1"/>
                </a:solidFill>
                <a:latin typeface="Montserrat"/>
                <a:ea typeface="Montserrat"/>
                <a:cs typeface="Montserrat"/>
                <a:sym typeface="Montserrat"/>
              </a:rPr>
              <a:t>Saya adalah seorang profesional berpengalaman di bidang administrasi proyek dan pemasaran. Dalam peran sebagai Administrator Proyek dan Marketing Executive</a:t>
            </a:r>
            <a:endParaRPr sz="1200">
              <a:solidFill>
                <a:schemeClr val="dk1"/>
              </a:solidFill>
              <a:latin typeface="Montserrat ExtraBold"/>
              <a:ea typeface="Montserrat ExtraBold"/>
              <a:cs typeface="Montserrat ExtraBold"/>
              <a:sym typeface="Montserrat ExtraBold"/>
            </a:endParaRPr>
          </a:p>
        </p:txBody>
      </p:sp>
      <p:sp>
        <p:nvSpPr>
          <p:cNvPr id="386" name="Google Shape;386;p31"/>
          <p:cNvSpPr/>
          <p:nvPr/>
        </p:nvSpPr>
        <p:spPr>
          <a:xfrm>
            <a:off x="1535575" y="1323400"/>
            <a:ext cx="2962500" cy="2963100"/>
          </a:xfrm>
          <a:prstGeom prst="ellipse">
            <a:avLst/>
          </a:prstGeom>
          <a:solidFill>
            <a:srgbClr val="00B0F0"/>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387" name="Google Shape;387;p31"/>
          <p:cNvSpPr txBox="1"/>
          <p:nvPr/>
        </p:nvSpPr>
        <p:spPr>
          <a:xfrm>
            <a:off x="4810725" y="1323400"/>
            <a:ext cx="3537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Montserrat ExtraBold"/>
                <a:ea typeface="Montserrat ExtraBold"/>
                <a:cs typeface="Montserrat ExtraBold"/>
                <a:sym typeface="Montserrat ExtraBold"/>
              </a:rPr>
              <a:t>Ita </a:t>
            </a:r>
            <a:r>
              <a:rPr lang="en-US" sz="2800">
                <a:solidFill>
                  <a:srgbClr val="2519F2"/>
                </a:solidFill>
                <a:latin typeface="Montserrat ExtraBold"/>
                <a:ea typeface="Montserrat ExtraBold"/>
                <a:cs typeface="Montserrat ExtraBold"/>
                <a:sym typeface="Montserrat ExtraBold"/>
              </a:rPr>
              <a:t>Wahyu L</a:t>
            </a:r>
            <a:endParaRPr sz="2800">
              <a:solidFill>
                <a:srgbClr val="2519F2"/>
              </a:solidFill>
              <a:latin typeface="Montserrat ExtraBold"/>
              <a:ea typeface="Montserrat ExtraBold"/>
              <a:cs typeface="Montserrat ExtraBold"/>
              <a:sym typeface="Montserrat ExtraBold"/>
            </a:endParaRPr>
          </a:p>
        </p:txBody>
      </p:sp>
      <p:sp>
        <p:nvSpPr>
          <p:cNvPr id="388" name="Google Shape;388;p31"/>
          <p:cNvSpPr/>
          <p:nvPr/>
        </p:nvSpPr>
        <p:spPr>
          <a:xfrm>
            <a:off x="4810737" y="2953875"/>
            <a:ext cx="626700" cy="626700"/>
          </a:xfrm>
          <a:prstGeom prst="ellipse">
            <a:avLst/>
          </a:prstGeom>
          <a:solidFill>
            <a:srgbClr val="0066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Montserrat ExtraBold"/>
              <a:ea typeface="Montserrat ExtraBold"/>
              <a:cs typeface="Montserrat ExtraBold"/>
              <a:sym typeface="Montserrat ExtraBold"/>
            </a:endParaRPr>
          </a:p>
        </p:txBody>
      </p:sp>
      <p:sp>
        <p:nvSpPr>
          <p:cNvPr id="389" name="Google Shape;389;p31"/>
          <p:cNvSpPr/>
          <p:nvPr/>
        </p:nvSpPr>
        <p:spPr>
          <a:xfrm>
            <a:off x="4810737" y="3779375"/>
            <a:ext cx="626700" cy="626700"/>
          </a:xfrm>
          <a:prstGeom prst="ellipse">
            <a:avLst/>
          </a:prstGeom>
          <a:solidFill>
            <a:srgbClr val="FFFF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dk1"/>
              </a:solidFill>
              <a:latin typeface="Montserrat ExtraBold"/>
              <a:ea typeface="Montserrat ExtraBold"/>
              <a:cs typeface="Montserrat ExtraBold"/>
              <a:sym typeface="Montserrat ExtraBold"/>
            </a:endParaRPr>
          </a:p>
        </p:txBody>
      </p:sp>
      <p:sp>
        <p:nvSpPr>
          <p:cNvPr id="390" name="Google Shape;390;p31"/>
          <p:cNvSpPr/>
          <p:nvPr/>
        </p:nvSpPr>
        <p:spPr>
          <a:xfrm rot="3130">
            <a:off x="5561849" y="3269500"/>
            <a:ext cx="2635801" cy="3369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t/>
            </a:r>
            <a:endParaRPr sz="800">
              <a:solidFill>
                <a:schemeClr val="dk1"/>
              </a:solidFill>
              <a:latin typeface="Montserrat"/>
              <a:ea typeface="Montserrat"/>
              <a:cs typeface="Montserrat"/>
              <a:sym typeface="Montserrat"/>
            </a:endParaRPr>
          </a:p>
        </p:txBody>
      </p:sp>
      <p:pic>
        <p:nvPicPr>
          <p:cNvPr id="391" name="Google Shape;391;p31"/>
          <p:cNvPicPr preferRelativeResize="0"/>
          <p:nvPr/>
        </p:nvPicPr>
        <p:blipFill rotWithShape="1">
          <a:blip r:embed="rId3">
            <a:alphaModFix/>
          </a:blip>
          <a:srcRect b="1028" l="0" r="0" t="1018"/>
          <a:stretch/>
        </p:blipFill>
        <p:spPr>
          <a:xfrm>
            <a:off x="1535575" y="1323400"/>
            <a:ext cx="3012900" cy="3016200"/>
          </a:xfrm>
          <a:prstGeom prst="ellipse">
            <a:avLst/>
          </a:prstGeom>
          <a:noFill/>
          <a:ln>
            <a:noFill/>
          </a:ln>
          <a:effectLst>
            <a:outerShdw blurRad="254000" rotWithShape="0" algn="tl" dir="5400000" dist="104775">
              <a:srgbClr val="000000">
                <a:alpha val="32940"/>
              </a:srgbClr>
            </a:outerShdw>
          </a:effectLst>
        </p:spPr>
      </p:pic>
      <p:pic>
        <p:nvPicPr>
          <p:cNvPr id="392" name="Google Shape;392;p31"/>
          <p:cNvPicPr preferRelativeResize="0"/>
          <p:nvPr/>
        </p:nvPicPr>
        <p:blipFill>
          <a:blip r:embed="rId4">
            <a:alphaModFix/>
          </a:blip>
          <a:stretch>
            <a:fillRect/>
          </a:stretch>
        </p:blipFill>
        <p:spPr>
          <a:xfrm>
            <a:off x="4954425" y="3923075"/>
            <a:ext cx="339300" cy="339300"/>
          </a:xfrm>
          <a:prstGeom prst="rect">
            <a:avLst/>
          </a:prstGeom>
          <a:noFill/>
          <a:ln>
            <a:noFill/>
          </a:ln>
        </p:spPr>
      </p:pic>
      <p:pic>
        <p:nvPicPr>
          <p:cNvPr id="393" name="Google Shape;393;p31"/>
          <p:cNvPicPr preferRelativeResize="0"/>
          <p:nvPr/>
        </p:nvPicPr>
        <p:blipFill>
          <a:blip r:embed="rId5">
            <a:alphaModFix/>
          </a:blip>
          <a:stretch>
            <a:fillRect/>
          </a:stretch>
        </p:blipFill>
        <p:spPr>
          <a:xfrm>
            <a:off x="4954425" y="3097575"/>
            <a:ext cx="339300" cy="339300"/>
          </a:xfrm>
          <a:prstGeom prst="rect">
            <a:avLst/>
          </a:prstGeom>
          <a:noFill/>
          <a:ln>
            <a:noFill/>
          </a:ln>
        </p:spPr>
      </p:pic>
      <p:sp>
        <p:nvSpPr>
          <p:cNvPr id="394" name="Google Shape;394;p31"/>
          <p:cNvSpPr/>
          <p:nvPr/>
        </p:nvSpPr>
        <p:spPr>
          <a:xfrm rot="2745">
            <a:off x="5515875" y="3013113"/>
            <a:ext cx="1878301" cy="508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Admin Project</a:t>
            </a:r>
            <a:endParaRPr sz="1000">
              <a:solidFill>
                <a:schemeClr val="dk1"/>
              </a:solidFill>
              <a:latin typeface="Montserrat ExtraBold"/>
              <a:ea typeface="Montserrat ExtraBold"/>
              <a:cs typeface="Montserrat ExtraBold"/>
              <a:sym typeface="Montserrat ExtraBold"/>
            </a:endParaRPr>
          </a:p>
          <a:p>
            <a:pPr indent="0" lvl="0" marL="0" rtl="0" algn="l">
              <a:lnSpc>
                <a:spcPct val="115000"/>
              </a:lnSpc>
              <a:spcBef>
                <a:spcPts val="0"/>
              </a:spcBef>
              <a:spcAft>
                <a:spcPts val="0"/>
              </a:spcAft>
              <a:buSzPts val="1100"/>
              <a:buNone/>
            </a:pPr>
            <a:r>
              <a:rPr lang="en-US" sz="800">
                <a:solidFill>
                  <a:schemeClr val="dk1"/>
                </a:solidFill>
                <a:latin typeface="Montserrat"/>
                <a:ea typeface="Montserrat"/>
                <a:cs typeface="Montserrat"/>
                <a:sym typeface="Montserrat"/>
              </a:rPr>
              <a:t>PT. Pandhega Nusa Bersaudara</a:t>
            </a:r>
            <a:endParaRPr sz="800">
              <a:solidFill>
                <a:schemeClr val="dk1"/>
              </a:solidFill>
              <a:latin typeface="Montserrat"/>
              <a:ea typeface="Montserrat"/>
              <a:cs typeface="Montserrat"/>
              <a:sym typeface="Montserrat"/>
            </a:endParaRPr>
          </a:p>
        </p:txBody>
      </p:sp>
      <p:sp>
        <p:nvSpPr>
          <p:cNvPr id="395" name="Google Shape;395;p31"/>
          <p:cNvSpPr/>
          <p:nvPr/>
        </p:nvSpPr>
        <p:spPr>
          <a:xfrm rot="2514">
            <a:off x="5515875" y="3838625"/>
            <a:ext cx="2050801" cy="5082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SzPts val="1100"/>
              <a:buNone/>
            </a:pPr>
            <a:r>
              <a:rPr lang="en-US" sz="1000">
                <a:solidFill>
                  <a:schemeClr val="dk1"/>
                </a:solidFill>
                <a:latin typeface="Montserrat ExtraBold"/>
                <a:ea typeface="Montserrat ExtraBold"/>
                <a:cs typeface="Montserrat ExtraBold"/>
                <a:sym typeface="Montserrat ExtraBold"/>
              </a:rPr>
              <a:t>Marketing Executive</a:t>
            </a:r>
            <a:endParaRPr sz="1000">
              <a:solidFill>
                <a:schemeClr val="dk1"/>
              </a:solidFill>
              <a:latin typeface="Montserrat ExtraBold"/>
              <a:ea typeface="Montserrat ExtraBold"/>
              <a:cs typeface="Montserrat ExtraBold"/>
              <a:sym typeface="Montserrat ExtraBold"/>
            </a:endParaRPr>
          </a:p>
          <a:p>
            <a:pPr indent="0" lvl="0" marL="0" rtl="0" algn="l">
              <a:lnSpc>
                <a:spcPct val="120000"/>
              </a:lnSpc>
              <a:spcBef>
                <a:spcPts val="0"/>
              </a:spcBef>
              <a:spcAft>
                <a:spcPts val="0"/>
              </a:spcAft>
              <a:buNone/>
            </a:pPr>
            <a:r>
              <a:rPr lang="en-US" sz="800">
                <a:solidFill>
                  <a:schemeClr val="dk1"/>
                </a:solidFill>
                <a:latin typeface="Montserrat"/>
                <a:ea typeface="Montserrat"/>
                <a:cs typeface="Montserrat"/>
                <a:sym typeface="Montserrat"/>
              </a:rPr>
              <a:t>PT. Pupuk Kalimantan Timur</a:t>
            </a:r>
            <a:endParaRPr sz="800">
              <a:solidFill>
                <a:schemeClr val="dk1"/>
              </a:solidFill>
              <a:latin typeface="Montserrat"/>
              <a:ea typeface="Montserrat"/>
              <a:cs typeface="Montserrat"/>
              <a:sym typeface="Montserrat"/>
            </a:endParaRPr>
          </a:p>
        </p:txBody>
      </p:sp>
      <p:sp>
        <p:nvSpPr>
          <p:cNvPr id="396" name="Google Shape;396;p31"/>
          <p:cNvSpPr txBox="1"/>
          <p:nvPr/>
        </p:nvSpPr>
        <p:spPr>
          <a:xfrm>
            <a:off x="494350" y="1525050"/>
            <a:ext cx="1278000" cy="2093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2000">
                <a:latin typeface="Montserrat"/>
                <a:ea typeface="Montserrat"/>
                <a:cs typeface="Montserrat"/>
                <a:sym typeface="Montserrat"/>
              </a:rPr>
              <a:t>01</a:t>
            </a:r>
            <a:endParaRPr sz="600">
              <a:latin typeface="Montserrat"/>
              <a:ea typeface="Montserrat"/>
              <a:cs typeface="Montserrat"/>
              <a:sym typeface="Montserrat"/>
            </a:endParaRPr>
          </a:p>
          <a:p>
            <a:pPr indent="0" lvl="0" marL="0" rtl="0" algn="l">
              <a:spcBef>
                <a:spcPts val="1000"/>
              </a:spcBef>
              <a:spcAft>
                <a:spcPts val="0"/>
              </a:spcAft>
              <a:buNone/>
            </a:pPr>
            <a:r>
              <a:rPr lang="en-US" sz="2000">
                <a:latin typeface="Montserrat"/>
                <a:ea typeface="Montserrat"/>
                <a:cs typeface="Montserrat"/>
                <a:sym typeface="Montserrat"/>
              </a:rPr>
              <a:t>02</a:t>
            </a:r>
            <a:endParaRPr sz="2000">
              <a:latin typeface="Montserrat"/>
              <a:ea typeface="Montserrat"/>
              <a:cs typeface="Montserrat"/>
              <a:sym typeface="Montserrat"/>
            </a:endParaRPr>
          </a:p>
          <a:p>
            <a:pPr indent="0" lvl="0" marL="0" rtl="0" algn="l">
              <a:spcBef>
                <a:spcPts val="1000"/>
              </a:spcBef>
              <a:spcAft>
                <a:spcPts val="0"/>
              </a:spcAft>
              <a:buNone/>
            </a:pPr>
            <a:r>
              <a:rPr lang="en-US" sz="3900">
                <a:latin typeface="Montserrat ExtraBold"/>
                <a:ea typeface="Montserrat ExtraBold"/>
                <a:cs typeface="Montserrat ExtraBold"/>
                <a:sym typeface="Montserrat ExtraBold"/>
              </a:rPr>
              <a:t>03</a:t>
            </a:r>
            <a:endParaRPr sz="3900">
              <a:latin typeface="Montserrat ExtraBold"/>
              <a:ea typeface="Montserrat ExtraBold"/>
              <a:cs typeface="Montserrat ExtraBold"/>
              <a:sym typeface="Montserrat ExtraBold"/>
            </a:endParaRPr>
          </a:p>
          <a:p>
            <a:pPr indent="0" lvl="0" marL="0" rtl="0" algn="l">
              <a:spcBef>
                <a:spcPts val="1000"/>
              </a:spcBef>
              <a:spcAft>
                <a:spcPts val="1000"/>
              </a:spcAft>
              <a:buNone/>
            </a:pPr>
            <a:r>
              <a:rPr lang="en-US" sz="2000">
                <a:solidFill>
                  <a:schemeClr val="dk1"/>
                </a:solidFill>
                <a:latin typeface="Montserrat"/>
                <a:ea typeface="Montserrat"/>
                <a:cs typeface="Montserrat"/>
                <a:sym typeface="Montserrat"/>
              </a:rPr>
              <a:t>04</a:t>
            </a:r>
            <a:endParaRPr sz="20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94" name="Shape 94"/>
        <p:cNvGrpSpPr/>
        <p:nvPr/>
      </p:nvGrpSpPr>
      <p:grpSpPr>
        <a:xfrm>
          <a:off x="0" y="0"/>
          <a:ext cx="0" cy="0"/>
          <a:chOff x="0" y="0"/>
          <a:chExt cx="0" cy="0"/>
        </a:xfrm>
      </p:grpSpPr>
      <p:sp>
        <p:nvSpPr>
          <p:cNvPr id="95" name="Google Shape;95;p14"/>
          <p:cNvSpPr/>
          <p:nvPr/>
        </p:nvSpPr>
        <p:spPr>
          <a:xfrm>
            <a:off x="5676225" y="1389000"/>
            <a:ext cx="2903400" cy="2903400"/>
          </a:xfrm>
          <a:prstGeom prst="ellipse">
            <a:avLst/>
          </a:prstGeom>
          <a:solidFill>
            <a:srgbClr val="FFFFFF"/>
          </a:solidFill>
          <a:ln cap="flat" cmpd="sng" w="9525">
            <a:solidFill>
              <a:srgbClr val="FFFFFF"/>
            </a:solidFill>
            <a:prstDash val="solid"/>
            <a:round/>
            <a:headEnd len="sm" w="sm" type="none"/>
            <a:tailEnd len="sm" w="sm" type="none"/>
          </a:ln>
          <a:effectLst>
            <a:outerShdw blurRad="200025" rotWithShape="0" algn="bl" dir="5640000" dist="1143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 name="Google Shape;96;p14"/>
          <p:cNvSpPr txBox="1"/>
          <p:nvPr/>
        </p:nvSpPr>
        <p:spPr>
          <a:xfrm>
            <a:off x="418882" y="368460"/>
            <a:ext cx="3216900" cy="72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rgbClr val="000000"/>
                </a:solidFill>
                <a:latin typeface="Montserrat ExtraBold"/>
                <a:ea typeface="Montserrat ExtraBold"/>
                <a:cs typeface="Montserrat ExtraBold"/>
                <a:sym typeface="Montserrat ExtraBold"/>
              </a:rPr>
              <a:t>The </a:t>
            </a:r>
            <a:r>
              <a:rPr b="0" i="0" lang="en-US" sz="3200" u="none" cap="none" strike="noStrike">
                <a:solidFill>
                  <a:srgbClr val="0000FF"/>
                </a:solidFill>
                <a:latin typeface="Montserrat ExtraBold"/>
                <a:ea typeface="Montserrat ExtraBold"/>
                <a:cs typeface="Montserrat ExtraBold"/>
                <a:sym typeface="Montserrat ExtraBold"/>
              </a:rPr>
              <a:t>Problems</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97" name="Google Shape;97;p14"/>
          <p:cNvSpPr/>
          <p:nvPr/>
        </p:nvSpPr>
        <p:spPr>
          <a:xfrm>
            <a:off x="564425" y="1389000"/>
            <a:ext cx="2903400" cy="2903400"/>
          </a:xfrm>
          <a:prstGeom prst="ellipse">
            <a:avLst/>
          </a:prstGeom>
          <a:solidFill>
            <a:srgbClr val="FFFFFF"/>
          </a:solidFill>
          <a:ln cap="flat" cmpd="sng" w="9525">
            <a:solidFill>
              <a:srgbClr val="FFFFFF"/>
            </a:solidFill>
            <a:prstDash val="solid"/>
            <a:round/>
            <a:headEnd len="sm" w="sm" type="none"/>
            <a:tailEnd len="sm" w="sm" type="none"/>
          </a:ln>
          <a:effectLst>
            <a:outerShdw blurRad="200025" rotWithShape="0" algn="bl" dir="5640000" dist="1143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 name="Google Shape;98;p14"/>
          <p:cNvSpPr/>
          <p:nvPr/>
        </p:nvSpPr>
        <p:spPr>
          <a:xfrm>
            <a:off x="3120300" y="1389000"/>
            <a:ext cx="2903400" cy="2903400"/>
          </a:xfrm>
          <a:prstGeom prst="ellipse">
            <a:avLst/>
          </a:prstGeom>
          <a:solidFill>
            <a:srgbClr val="1C46F2"/>
          </a:solidFill>
          <a:ln>
            <a:noFill/>
          </a:ln>
          <a:effectLst>
            <a:outerShdw blurRad="200025" rotWithShape="0" algn="bl" dir="5640000" dist="114300">
              <a:srgbClr val="000000">
                <a:alpha val="4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9" name="Google Shape;99;p14"/>
          <p:cNvPicPr preferRelativeResize="0"/>
          <p:nvPr/>
        </p:nvPicPr>
        <p:blipFill>
          <a:blip r:embed="rId3">
            <a:alphaModFix/>
          </a:blip>
          <a:stretch>
            <a:fillRect/>
          </a:stretch>
        </p:blipFill>
        <p:spPr>
          <a:xfrm>
            <a:off x="4317675" y="1847888"/>
            <a:ext cx="508650" cy="508650"/>
          </a:xfrm>
          <a:prstGeom prst="rect">
            <a:avLst/>
          </a:prstGeom>
          <a:noFill/>
          <a:ln>
            <a:noFill/>
          </a:ln>
        </p:spPr>
      </p:pic>
      <p:sp>
        <p:nvSpPr>
          <p:cNvPr id="100" name="Google Shape;100;p14"/>
          <p:cNvSpPr/>
          <p:nvPr/>
        </p:nvSpPr>
        <p:spPr>
          <a:xfrm>
            <a:off x="3606175" y="2491613"/>
            <a:ext cx="1931700" cy="1341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1300">
                <a:solidFill>
                  <a:srgbClr val="FFFFFF"/>
                </a:solidFill>
                <a:latin typeface="Montserrat ExtraBold"/>
                <a:ea typeface="Montserrat ExtraBold"/>
                <a:cs typeface="Montserrat ExtraBold"/>
                <a:sym typeface="Montserrat ExtraBold"/>
              </a:rPr>
              <a:t>Kebutuhan Layanan Darurat</a:t>
            </a:r>
            <a:endParaRPr sz="1150">
              <a:solidFill>
                <a:srgbClr val="FFFFFF"/>
              </a:solidFill>
              <a:latin typeface="Montserrat Light"/>
              <a:ea typeface="Montserrat Light"/>
              <a:cs typeface="Montserrat Light"/>
              <a:sym typeface="Montserrat Light"/>
            </a:endParaRPr>
          </a:p>
          <a:p>
            <a:pPr indent="0" lvl="0" marL="0" marR="0" rtl="0" algn="ctr">
              <a:spcBef>
                <a:spcPts val="0"/>
              </a:spcBef>
              <a:spcAft>
                <a:spcPts val="0"/>
              </a:spcAft>
              <a:buNone/>
            </a:pPr>
            <a:r>
              <a:t/>
            </a:r>
            <a:endParaRPr sz="1050">
              <a:solidFill>
                <a:srgbClr val="FFFFFF"/>
              </a:solidFill>
              <a:latin typeface="Montserrat Light"/>
              <a:ea typeface="Montserrat Light"/>
              <a:cs typeface="Montserrat Light"/>
              <a:sym typeface="Montserrat Light"/>
            </a:endParaRPr>
          </a:p>
          <a:p>
            <a:pPr indent="0" lvl="0" marL="0" marR="0" rtl="0" algn="ctr">
              <a:spcBef>
                <a:spcPts val="0"/>
              </a:spcBef>
              <a:spcAft>
                <a:spcPts val="0"/>
              </a:spcAft>
              <a:buNone/>
            </a:pPr>
            <a:r>
              <a:rPr lang="en-US" sz="1050">
                <a:solidFill>
                  <a:srgbClr val="FFFFFF"/>
                </a:solidFill>
                <a:latin typeface="Montserrat Light"/>
                <a:ea typeface="Montserrat Light"/>
                <a:cs typeface="Montserrat Light"/>
                <a:sym typeface="Montserrat Light"/>
              </a:rPr>
              <a:t>Banyak motor mogok atau pecah ban yang butuh bantuan cepat.</a:t>
            </a:r>
            <a:endParaRPr b="0" i="0" sz="1050" u="none" cap="none" strike="noStrike">
              <a:solidFill>
                <a:srgbClr val="FFFFFF"/>
              </a:solidFill>
              <a:latin typeface="Montserrat Light"/>
              <a:ea typeface="Montserrat Light"/>
              <a:cs typeface="Montserrat Light"/>
              <a:sym typeface="Montserrat Light"/>
            </a:endParaRPr>
          </a:p>
        </p:txBody>
      </p:sp>
      <p:pic>
        <p:nvPicPr>
          <p:cNvPr id="101" name="Google Shape;101;p14"/>
          <p:cNvPicPr preferRelativeResize="0"/>
          <p:nvPr/>
        </p:nvPicPr>
        <p:blipFill>
          <a:blip r:embed="rId4">
            <a:alphaModFix/>
          </a:blip>
          <a:stretch>
            <a:fillRect/>
          </a:stretch>
        </p:blipFill>
        <p:spPr>
          <a:xfrm>
            <a:off x="1761810" y="1847913"/>
            <a:ext cx="508625" cy="508625"/>
          </a:xfrm>
          <a:prstGeom prst="rect">
            <a:avLst/>
          </a:prstGeom>
          <a:noFill/>
          <a:ln>
            <a:noFill/>
          </a:ln>
        </p:spPr>
      </p:pic>
      <p:sp>
        <p:nvSpPr>
          <p:cNvPr id="102" name="Google Shape;102;p14"/>
          <p:cNvSpPr/>
          <p:nvPr/>
        </p:nvSpPr>
        <p:spPr>
          <a:xfrm>
            <a:off x="1050275" y="2491613"/>
            <a:ext cx="1931700" cy="1341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1200">
                <a:solidFill>
                  <a:srgbClr val="0C0C0C"/>
                </a:solidFill>
                <a:latin typeface="Montserrat ExtraBold"/>
                <a:ea typeface="Montserrat ExtraBold"/>
                <a:cs typeface="Montserrat ExtraBold"/>
                <a:sym typeface="Montserrat ExtraBold"/>
              </a:rPr>
              <a:t>Keterbatasan </a:t>
            </a:r>
            <a:endParaRPr sz="1200">
              <a:solidFill>
                <a:srgbClr val="0C0C0C"/>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Font typeface="Arial"/>
              <a:buNone/>
            </a:pPr>
            <a:r>
              <a:rPr lang="en-US" sz="1200">
                <a:solidFill>
                  <a:srgbClr val="0C0C0C"/>
                </a:solidFill>
                <a:latin typeface="Montserrat ExtraBold"/>
                <a:ea typeface="Montserrat ExtraBold"/>
                <a:cs typeface="Montserrat ExtraBold"/>
                <a:sym typeface="Montserrat ExtraBold"/>
              </a:rPr>
              <a:t>Waktu</a:t>
            </a:r>
            <a:endParaRPr sz="115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t/>
            </a:r>
            <a:endParaRPr sz="105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rPr lang="en-US" sz="1050">
                <a:solidFill>
                  <a:schemeClr val="dk1"/>
                </a:solidFill>
                <a:latin typeface="Montserrat Light"/>
                <a:ea typeface="Montserrat Light"/>
                <a:cs typeface="Montserrat Light"/>
                <a:sym typeface="Montserrat Light"/>
              </a:rPr>
              <a:t>Pengendara butuh bantuan cepat, waktu terbatas.</a:t>
            </a:r>
            <a:endParaRPr sz="1050">
              <a:solidFill>
                <a:schemeClr val="dk1"/>
              </a:solidFill>
              <a:latin typeface="Montserrat Light"/>
              <a:ea typeface="Montserrat Light"/>
              <a:cs typeface="Montserrat Light"/>
              <a:sym typeface="Montserrat Light"/>
            </a:endParaRPr>
          </a:p>
        </p:txBody>
      </p:sp>
      <p:pic>
        <p:nvPicPr>
          <p:cNvPr id="103" name="Google Shape;103;p14"/>
          <p:cNvPicPr preferRelativeResize="0"/>
          <p:nvPr/>
        </p:nvPicPr>
        <p:blipFill rotWithShape="1">
          <a:blip r:embed="rId5">
            <a:alphaModFix/>
          </a:blip>
          <a:srcRect b="64206" l="0" r="59387" t="0"/>
          <a:stretch/>
        </p:blipFill>
        <p:spPr>
          <a:xfrm>
            <a:off x="6839355" y="1847925"/>
            <a:ext cx="577039" cy="508600"/>
          </a:xfrm>
          <a:prstGeom prst="rect">
            <a:avLst/>
          </a:prstGeom>
          <a:noFill/>
          <a:ln>
            <a:noFill/>
          </a:ln>
        </p:spPr>
      </p:pic>
      <p:sp>
        <p:nvSpPr>
          <p:cNvPr id="104" name="Google Shape;104;p14"/>
          <p:cNvSpPr/>
          <p:nvPr/>
        </p:nvSpPr>
        <p:spPr>
          <a:xfrm>
            <a:off x="6162025" y="2491613"/>
            <a:ext cx="1931700" cy="1341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1200">
                <a:solidFill>
                  <a:srgbClr val="0C0C0C"/>
                </a:solidFill>
                <a:latin typeface="Montserrat ExtraBold"/>
                <a:ea typeface="Montserrat ExtraBold"/>
                <a:cs typeface="Montserrat ExtraBold"/>
                <a:sym typeface="Montserrat ExtraBold"/>
              </a:rPr>
              <a:t>Pengetahuan Teknis Terbatas</a:t>
            </a:r>
            <a:r>
              <a:rPr lang="en-US" sz="1200">
                <a:solidFill>
                  <a:srgbClr val="0C0C0C"/>
                </a:solidFill>
                <a:latin typeface="Montserrat ExtraBold"/>
                <a:ea typeface="Montserrat ExtraBold"/>
                <a:cs typeface="Montserrat ExtraBold"/>
                <a:sym typeface="Montserrat ExtraBold"/>
              </a:rPr>
              <a:t> </a:t>
            </a:r>
            <a:endParaRPr sz="115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t/>
            </a:r>
            <a:endParaRPr sz="1050">
              <a:solidFill>
                <a:schemeClr val="dk1"/>
              </a:solidFill>
              <a:latin typeface="Montserrat Light"/>
              <a:ea typeface="Montserrat Light"/>
              <a:cs typeface="Montserrat Light"/>
              <a:sym typeface="Montserrat Light"/>
            </a:endParaRPr>
          </a:p>
          <a:p>
            <a:pPr indent="0" lvl="0" marL="0" rtl="0" algn="ctr">
              <a:spcBef>
                <a:spcPts val="0"/>
              </a:spcBef>
              <a:spcAft>
                <a:spcPts val="0"/>
              </a:spcAft>
              <a:buClr>
                <a:schemeClr val="dk1"/>
              </a:buClr>
              <a:buFont typeface="Arial"/>
              <a:buNone/>
            </a:pPr>
            <a:r>
              <a:rPr lang="en-US" sz="1050">
                <a:solidFill>
                  <a:schemeClr val="dk1"/>
                </a:solidFill>
                <a:latin typeface="Montserrat Light"/>
                <a:ea typeface="Montserrat Light"/>
                <a:cs typeface="Montserrat Light"/>
                <a:sym typeface="Montserrat Light"/>
              </a:rPr>
              <a:t>Ketidaktahuan cara memperbaiki dan butuh teknisi ahli.</a:t>
            </a:r>
            <a:endParaRPr sz="1050">
              <a:solidFill>
                <a:schemeClr val="dk1"/>
              </a:solidFill>
              <a:latin typeface="Montserrat Light"/>
              <a:ea typeface="Montserrat Light"/>
              <a:cs typeface="Montserrat Light"/>
              <a:sym typeface="Montserrat Light"/>
            </a:endParaRPr>
          </a:p>
          <a:p>
            <a:pPr indent="0" lvl="0" marL="0" marR="0" rtl="0" algn="ctr">
              <a:spcBef>
                <a:spcPts val="0"/>
              </a:spcBef>
              <a:spcAft>
                <a:spcPts val="0"/>
              </a:spcAft>
              <a:buNone/>
            </a:pPr>
            <a:r>
              <a:t/>
            </a:r>
            <a:endParaRPr sz="1050">
              <a:solidFill>
                <a:schemeClr val="dk1"/>
              </a:solidFill>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2"/>
          <p:cNvSpPr txBox="1"/>
          <p:nvPr/>
        </p:nvSpPr>
        <p:spPr>
          <a:xfrm>
            <a:off x="418875" y="368450"/>
            <a:ext cx="4982700" cy="101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latin typeface="Montserrat ExtraBold"/>
                <a:ea typeface="Montserrat ExtraBold"/>
                <a:cs typeface="Montserrat ExtraBold"/>
                <a:sym typeface="Montserrat ExtraBold"/>
              </a:rPr>
              <a:t>Hustler </a:t>
            </a:r>
            <a:r>
              <a:rPr b="0" i="0" lang="en-US" sz="3200" u="none" cap="none" strike="noStrike">
                <a:solidFill>
                  <a:srgbClr val="0000FF"/>
                </a:solidFill>
                <a:latin typeface="Montserrat ExtraBold"/>
                <a:ea typeface="Montserrat ExtraBold"/>
                <a:cs typeface="Montserrat ExtraBold"/>
                <a:sym typeface="Montserrat ExtraBold"/>
              </a:rPr>
              <a:t>Team</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403" name="Google Shape;403;p32"/>
          <p:cNvSpPr/>
          <p:nvPr/>
        </p:nvSpPr>
        <p:spPr>
          <a:xfrm rot="3095">
            <a:off x="4810724" y="2105300"/>
            <a:ext cx="3665401" cy="1012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000">
                <a:solidFill>
                  <a:schemeClr val="dk1"/>
                </a:solidFill>
                <a:latin typeface="Montserrat"/>
                <a:ea typeface="Montserrat"/>
                <a:cs typeface="Montserrat"/>
                <a:sym typeface="Montserrat"/>
              </a:rPr>
              <a:t>Sebagai pengisi acara webinar berpengalaman, saya tidak hanya membawa energi positif dan interaktif ke setiap acara, tetapi juga memiliki keahlian dalam public speaking yang memukau</a:t>
            </a:r>
            <a:endParaRPr sz="1200">
              <a:solidFill>
                <a:schemeClr val="dk1"/>
              </a:solidFill>
              <a:latin typeface="Montserrat ExtraBold"/>
              <a:ea typeface="Montserrat ExtraBold"/>
              <a:cs typeface="Montserrat ExtraBold"/>
              <a:sym typeface="Montserrat ExtraBold"/>
            </a:endParaRPr>
          </a:p>
        </p:txBody>
      </p:sp>
      <p:sp>
        <p:nvSpPr>
          <p:cNvPr id="404" name="Google Shape;404;p32"/>
          <p:cNvSpPr/>
          <p:nvPr/>
        </p:nvSpPr>
        <p:spPr>
          <a:xfrm>
            <a:off x="1535575" y="1323400"/>
            <a:ext cx="2962500" cy="2963100"/>
          </a:xfrm>
          <a:prstGeom prst="ellipse">
            <a:avLst/>
          </a:prstGeom>
          <a:solidFill>
            <a:srgbClr val="00B0F0"/>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405" name="Google Shape;405;p32"/>
          <p:cNvSpPr txBox="1"/>
          <p:nvPr/>
        </p:nvSpPr>
        <p:spPr>
          <a:xfrm>
            <a:off x="4810725" y="1323400"/>
            <a:ext cx="385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latin typeface="Montserrat ExtraBold"/>
                <a:ea typeface="Montserrat ExtraBold"/>
                <a:cs typeface="Montserrat ExtraBold"/>
                <a:sym typeface="Montserrat ExtraBold"/>
              </a:rPr>
              <a:t>Fauzulul</a:t>
            </a:r>
            <a:r>
              <a:rPr lang="en-US" sz="2800">
                <a:latin typeface="Montserrat ExtraBold"/>
                <a:ea typeface="Montserrat ExtraBold"/>
                <a:cs typeface="Montserrat ExtraBold"/>
                <a:sym typeface="Montserrat ExtraBold"/>
              </a:rPr>
              <a:t> </a:t>
            </a:r>
            <a:r>
              <a:rPr lang="en-US" sz="2800">
                <a:solidFill>
                  <a:srgbClr val="2519F2"/>
                </a:solidFill>
                <a:latin typeface="Montserrat ExtraBold"/>
                <a:ea typeface="Montserrat ExtraBold"/>
                <a:cs typeface="Montserrat ExtraBold"/>
                <a:sym typeface="Montserrat ExtraBold"/>
              </a:rPr>
              <a:t>Auliyah R</a:t>
            </a:r>
            <a:endParaRPr sz="2800">
              <a:solidFill>
                <a:srgbClr val="2519F2"/>
              </a:solidFill>
              <a:latin typeface="Montserrat ExtraBold"/>
              <a:ea typeface="Montserrat ExtraBold"/>
              <a:cs typeface="Montserrat ExtraBold"/>
              <a:sym typeface="Montserrat ExtraBold"/>
            </a:endParaRPr>
          </a:p>
        </p:txBody>
      </p:sp>
      <p:sp>
        <p:nvSpPr>
          <p:cNvPr id="406" name="Google Shape;406;p32"/>
          <p:cNvSpPr/>
          <p:nvPr/>
        </p:nvSpPr>
        <p:spPr>
          <a:xfrm>
            <a:off x="4810737" y="3030075"/>
            <a:ext cx="626700" cy="626700"/>
          </a:xfrm>
          <a:prstGeom prst="ellipse">
            <a:avLst/>
          </a:prstGeom>
          <a:solidFill>
            <a:srgbClr val="0066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900" u="none" cap="none" strike="noStrike">
              <a:solidFill>
                <a:schemeClr val="lt1"/>
              </a:solidFill>
              <a:latin typeface="Montserrat ExtraBold"/>
              <a:ea typeface="Montserrat ExtraBold"/>
              <a:cs typeface="Montserrat ExtraBold"/>
              <a:sym typeface="Montserrat ExtraBold"/>
            </a:endParaRPr>
          </a:p>
        </p:txBody>
      </p:sp>
      <p:sp>
        <p:nvSpPr>
          <p:cNvPr id="407" name="Google Shape;407;p32"/>
          <p:cNvSpPr/>
          <p:nvPr/>
        </p:nvSpPr>
        <p:spPr>
          <a:xfrm rot="3173">
            <a:off x="5505825" y="3056163"/>
            <a:ext cx="2275201" cy="2868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000">
                <a:solidFill>
                  <a:schemeClr val="dk1"/>
                </a:solidFill>
                <a:latin typeface="Montserrat ExtraBold"/>
                <a:ea typeface="Montserrat ExtraBold"/>
                <a:cs typeface="Montserrat ExtraBold"/>
                <a:sym typeface="Montserrat ExtraBold"/>
              </a:rPr>
              <a:t>Pengisi Acara Webinar</a:t>
            </a:r>
            <a:endParaRPr sz="1200">
              <a:solidFill>
                <a:schemeClr val="dk1"/>
              </a:solidFill>
              <a:latin typeface="Montserrat ExtraBold"/>
              <a:ea typeface="Montserrat ExtraBold"/>
              <a:cs typeface="Montserrat ExtraBold"/>
              <a:sym typeface="Montserrat ExtraBold"/>
            </a:endParaRPr>
          </a:p>
        </p:txBody>
      </p:sp>
      <p:sp>
        <p:nvSpPr>
          <p:cNvPr id="408" name="Google Shape;408;p32"/>
          <p:cNvSpPr/>
          <p:nvPr/>
        </p:nvSpPr>
        <p:spPr>
          <a:xfrm rot="3102">
            <a:off x="5505825" y="3294092"/>
            <a:ext cx="1662601" cy="3369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800">
                <a:solidFill>
                  <a:schemeClr val="dk1"/>
                </a:solidFill>
                <a:latin typeface="Montserrat"/>
                <a:ea typeface="Montserrat"/>
                <a:cs typeface="Montserrat"/>
                <a:sym typeface="Montserrat"/>
              </a:rPr>
              <a:t>Menjadi pengisi acara webinar selama 2 tahun</a:t>
            </a:r>
            <a:endParaRPr sz="800">
              <a:solidFill>
                <a:schemeClr val="dk1"/>
              </a:solidFill>
              <a:latin typeface="Montserrat ExtraBold"/>
              <a:ea typeface="Montserrat ExtraBold"/>
              <a:cs typeface="Montserrat ExtraBold"/>
              <a:sym typeface="Montserrat ExtraBold"/>
            </a:endParaRPr>
          </a:p>
        </p:txBody>
      </p:sp>
      <p:pic>
        <p:nvPicPr>
          <p:cNvPr id="409" name="Google Shape;409;p32"/>
          <p:cNvPicPr preferRelativeResize="0"/>
          <p:nvPr/>
        </p:nvPicPr>
        <p:blipFill rotWithShape="1">
          <a:blip r:embed="rId3">
            <a:alphaModFix/>
          </a:blip>
          <a:srcRect b="24712" l="8197" r="0" t="14177"/>
          <a:stretch/>
        </p:blipFill>
        <p:spPr>
          <a:xfrm>
            <a:off x="1535675" y="1323400"/>
            <a:ext cx="2962500" cy="2963100"/>
          </a:xfrm>
          <a:prstGeom prst="ellipse">
            <a:avLst/>
          </a:prstGeom>
          <a:noFill/>
          <a:ln>
            <a:noFill/>
          </a:ln>
          <a:effectLst>
            <a:outerShdw blurRad="214313" rotWithShape="0" algn="bl" dist="76200">
              <a:srgbClr val="000000">
                <a:alpha val="44000"/>
              </a:srgbClr>
            </a:outerShdw>
          </a:effectLst>
        </p:spPr>
      </p:pic>
      <p:sp>
        <p:nvSpPr>
          <p:cNvPr id="410" name="Google Shape;410;p32"/>
          <p:cNvSpPr txBox="1"/>
          <p:nvPr/>
        </p:nvSpPr>
        <p:spPr>
          <a:xfrm>
            <a:off x="494350" y="1525050"/>
            <a:ext cx="1278000" cy="20934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US" sz="2000">
                <a:latin typeface="Montserrat"/>
                <a:ea typeface="Montserrat"/>
                <a:cs typeface="Montserrat"/>
                <a:sym typeface="Montserrat"/>
              </a:rPr>
              <a:t>01</a:t>
            </a:r>
            <a:endParaRPr sz="600">
              <a:latin typeface="Montserrat"/>
              <a:ea typeface="Montserrat"/>
              <a:cs typeface="Montserrat"/>
              <a:sym typeface="Montserrat"/>
            </a:endParaRPr>
          </a:p>
          <a:p>
            <a:pPr indent="0" lvl="0" marL="0" rtl="0" algn="l">
              <a:spcBef>
                <a:spcPts val="1000"/>
              </a:spcBef>
              <a:spcAft>
                <a:spcPts val="0"/>
              </a:spcAft>
              <a:buNone/>
            </a:pPr>
            <a:r>
              <a:rPr lang="en-US" sz="2000">
                <a:latin typeface="Montserrat"/>
                <a:ea typeface="Montserrat"/>
                <a:cs typeface="Montserrat"/>
                <a:sym typeface="Montserrat"/>
              </a:rPr>
              <a:t>02</a:t>
            </a:r>
            <a:endParaRPr sz="2000">
              <a:latin typeface="Montserrat"/>
              <a:ea typeface="Montserrat"/>
              <a:cs typeface="Montserrat"/>
              <a:sym typeface="Montserrat"/>
            </a:endParaRPr>
          </a:p>
          <a:p>
            <a:pPr indent="0" lvl="0" marL="0" rtl="0" algn="l">
              <a:spcBef>
                <a:spcPts val="1000"/>
              </a:spcBef>
              <a:spcAft>
                <a:spcPts val="0"/>
              </a:spcAft>
              <a:buNone/>
            </a:pPr>
            <a:r>
              <a:rPr lang="en-US" sz="2000">
                <a:latin typeface="Montserrat"/>
                <a:ea typeface="Montserrat"/>
                <a:cs typeface="Montserrat"/>
                <a:sym typeface="Montserrat"/>
              </a:rPr>
              <a:t>03</a:t>
            </a:r>
            <a:endParaRPr sz="3900">
              <a:latin typeface="Montserrat ExtraBold"/>
              <a:ea typeface="Montserrat ExtraBold"/>
              <a:cs typeface="Montserrat ExtraBold"/>
              <a:sym typeface="Montserrat ExtraBold"/>
            </a:endParaRPr>
          </a:p>
          <a:p>
            <a:pPr indent="0" lvl="0" marL="0" rtl="0" algn="l">
              <a:spcBef>
                <a:spcPts val="1000"/>
              </a:spcBef>
              <a:spcAft>
                <a:spcPts val="1000"/>
              </a:spcAft>
              <a:buNone/>
            </a:pPr>
            <a:r>
              <a:rPr lang="en-US" sz="3900">
                <a:latin typeface="Montserrat ExtraBold"/>
                <a:ea typeface="Montserrat ExtraBold"/>
                <a:cs typeface="Montserrat ExtraBold"/>
                <a:sym typeface="Montserrat ExtraBold"/>
              </a:rPr>
              <a:t>04</a:t>
            </a:r>
            <a:endParaRPr sz="2000">
              <a:latin typeface="Montserrat"/>
              <a:ea typeface="Montserrat"/>
              <a:cs typeface="Montserrat"/>
              <a:sym typeface="Montserrat"/>
            </a:endParaRPr>
          </a:p>
        </p:txBody>
      </p:sp>
      <p:pic>
        <p:nvPicPr>
          <p:cNvPr id="411" name="Google Shape;411;p32"/>
          <p:cNvPicPr preferRelativeResize="0"/>
          <p:nvPr/>
        </p:nvPicPr>
        <p:blipFill>
          <a:blip r:embed="rId4">
            <a:alphaModFix/>
          </a:blip>
          <a:stretch>
            <a:fillRect/>
          </a:stretch>
        </p:blipFill>
        <p:spPr>
          <a:xfrm>
            <a:off x="4954425" y="3173775"/>
            <a:ext cx="339300" cy="339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FF"/>
        </a:solidFill>
      </p:bgPr>
    </p:bg>
    <p:spTree>
      <p:nvGrpSpPr>
        <p:cNvPr id="416" name="Shape 416"/>
        <p:cNvGrpSpPr/>
        <p:nvPr/>
      </p:nvGrpSpPr>
      <p:grpSpPr>
        <a:xfrm>
          <a:off x="0" y="0"/>
          <a:ext cx="0" cy="0"/>
          <a:chOff x="0" y="0"/>
          <a:chExt cx="0" cy="0"/>
        </a:xfrm>
      </p:grpSpPr>
      <p:sp>
        <p:nvSpPr>
          <p:cNvPr id="417" name="Google Shape;417;p33"/>
          <p:cNvSpPr txBox="1"/>
          <p:nvPr>
            <p:ph type="title"/>
          </p:nvPr>
        </p:nvSpPr>
        <p:spPr>
          <a:xfrm>
            <a:off x="575400" y="2516225"/>
            <a:ext cx="7993200" cy="72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5400">
                <a:latin typeface="Montserrat ExtraBold"/>
                <a:ea typeface="Montserrat ExtraBold"/>
                <a:cs typeface="Montserrat ExtraBold"/>
                <a:sym typeface="Montserrat ExtraBold"/>
              </a:rPr>
              <a:t>#HatiPanikJadiLega</a:t>
            </a:r>
            <a:endParaRPr sz="5400">
              <a:latin typeface="Montserrat ExtraBold"/>
              <a:ea typeface="Montserrat ExtraBold"/>
              <a:cs typeface="Montserrat ExtraBold"/>
              <a:sym typeface="Montserrat ExtraBold"/>
            </a:endParaRPr>
          </a:p>
        </p:txBody>
      </p:sp>
      <p:sp>
        <p:nvSpPr>
          <p:cNvPr id="418" name="Google Shape;418;p33"/>
          <p:cNvSpPr/>
          <p:nvPr/>
        </p:nvSpPr>
        <p:spPr>
          <a:xfrm>
            <a:off x="1004001" y="4475400"/>
            <a:ext cx="1381200" cy="253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050" u="none" cap="none" strike="noStrike">
                <a:solidFill>
                  <a:schemeClr val="lt1"/>
                </a:solidFill>
                <a:latin typeface="Montserrat Medium"/>
                <a:ea typeface="Montserrat Medium"/>
                <a:cs typeface="Montserrat Medium"/>
                <a:sym typeface="Montserrat Medium"/>
              </a:rPr>
              <a:t>www.mosiga.id</a:t>
            </a:r>
            <a:endParaRPr>
              <a:solidFill>
                <a:schemeClr val="lt1"/>
              </a:solidFill>
            </a:endParaRPr>
          </a:p>
        </p:txBody>
      </p:sp>
      <p:sp>
        <p:nvSpPr>
          <p:cNvPr id="419" name="Google Shape;419;p33"/>
          <p:cNvSpPr/>
          <p:nvPr/>
        </p:nvSpPr>
        <p:spPr>
          <a:xfrm>
            <a:off x="3487724" y="4475400"/>
            <a:ext cx="10806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Montserrat Medium"/>
                <a:ea typeface="Montserrat Medium"/>
                <a:cs typeface="Montserrat Medium"/>
                <a:sym typeface="Montserrat Medium"/>
              </a:rPr>
              <a:t>@</a:t>
            </a:r>
            <a:r>
              <a:rPr b="0" i="0" lang="en-US" sz="1050" u="none" cap="none" strike="noStrike">
                <a:solidFill>
                  <a:schemeClr val="lt1"/>
                </a:solidFill>
                <a:latin typeface="Montserrat Medium"/>
                <a:ea typeface="Montserrat Medium"/>
                <a:cs typeface="Montserrat Medium"/>
                <a:sym typeface="Montserrat Medium"/>
              </a:rPr>
              <a:t>mosiga.id</a:t>
            </a:r>
            <a:endParaRPr>
              <a:solidFill>
                <a:schemeClr val="lt1"/>
              </a:solidFill>
            </a:endParaRPr>
          </a:p>
        </p:txBody>
      </p:sp>
      <p:sp>
        <p:nvSpPr>
          <p:cNvPr id="420" name="Google Shape;420;p33"/>
          <p:cNvSpPr txBox="1"/>
          <p:nvPr/>
        </p:nvSpPr>
        <p:spPr>
          <a:xfrm>
            <a:off x="1401030" y="1293775"/>
            <a:ext cx="6342000" cy="117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lt1"/>
                </a:solidFill>
                <a:latin typeface="Montserrat"/>
                <a:ea typeface="Montserrat"/>
                <a:cs typeface="Montserrat"/>
                <a:sym typeface="Montserrat"/>
              </a:rPr>
              <a:t>Bersama Mosiga</a:t>
            </a:r>
            <a:endParaRPr b="1" sz="5400">
              <a:solidFill>
                <a:schemeClr val="lt1"/>
              </a:solidFill>
              <a:latin typeface="Montserrat"/>
              <a:ea typeface="Montserrat"/>
              <a:cs typeface="Montserrat"/>
              <a:sym typeface="Montserrat"/>
            </a:endParaRPr>
          </a:p>
        </p:txBody>
      </p:sp>
      <p:pic>
        <p:nvPicPr>
          <p:cNvPr id="421" name="Google Shape;421;p33"/>
          <p:cNvPicPr preferRelativeResize="0"/>
          <p:nvPr/>
        </p:nvPicPr>
        <p:blipFill>
          <a:blip r:embed="rId3">
            <a:alphaModFix/>
          </a:blip>
          <a:stretch>
            <a:fillRect/>
          </a:stretch>
        </p:blipFill>
        <p:spPr>
          <a:xfrm>
            <a:off x="725525" y="4475400"/>
            <a:ext cx="253800" cy="253800"/>
          </a:xfrm>
          <a:prstGeom prst="rect">
            <a:avLst/>
          </a:prstGeom>
          <a:noFill/>
          <a:ln>
            <a:noFill/>
          </a:ln>
        </p:spPr>
      </p:pic>
      <p:pic>
        <p:nvPicPr>
          <p:cNvPr id="422" name="Google Shape;422;p33"/>
          <p:cNvPicPr preferRelativeResize="0"/>
          <p:nvPr/>
        </p:nvPicPr>
        <p:blipFill>
          <a:blip r:embed="rId4">
            <a:alphaModFix/>
          </a:blip>
          <a:stretch>
            <a:fillRect/>
          </a:stretch>
        </p:blipFill>
        <p:spPr>
          <a:xfrm>
            <a:off x="3229025" y="4475400"/>
            <a:ext cx="253800" cy="253800"/>
          </a:xfrm>
          <a:prstGeom prst="rect">
            <a:avLst/>
          </a:prstGeom>
          <a:noFill/>
          <a:ln>
            <a:noFill/>
          </a:ln>
        </p:spPr>
      </p:pic>
      <p:pic>
        <p:nvPicPr>
          <p:cNvPr id="423" name="Google Shape;423;p33"/>
          <p:cNvPicPr preferRelativeResize="0"/>
          <p:nvPr/>
        </p:nvPicPr>
        <p:blipFill>
          <a:blip r:embed="rId5">
            <a:alphaModFix/>
          </a:blip>
          <a:stretch>
            <a:fillRect/>
          </a:stretch>
        </p:blipFill>
        <p:spPr>
          <a:xfrm>
            <a:off x="5541075" y="4475400"/>
            <a:ext cx="253800" cy="253800"/>
          </a:xfrm>
          <a:prstGeom prst="rect">
            <a:avLst/>
          </a:prstGeom>
          <a:noFill/>
          <a:ln>
            <a:noFill/>
          </a:ln>
        </p:spPr>
      </p:pic>
      <p:sp>
        <p:nvSpPr>
          <p:cNvPr id="424" name="Google Shape;424;p33"/>
          <p:cNvSpPr/>
          <p:nvPr/>
        </p:nvSpPr>
        <p:spPr>
          <a:xfrm>
            <a:off x="5802501" y="4475400"/>
            <a:ext cx="2701200" cy="253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Montserrat Medium"/>
                <a:ea typeface="Montserrat Medium"/>
                <a:cs typeface="Montserrat Medium"/>
                <a:sym typeface="Montserrat Medium"/>
              </a:rPr>
              <a:t>mosigamontirsiapsiaga@gmail.com</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9" name="Shape 109"/>
        <p:cNvGrpSpPr/>
        <p:nvPr/>
      </p:nvGrpSpPr>
      <p:grpSpPr>
        <a:xfrm>
          <a:off x="0" y="0"/>
          <a:ext cx="0" cy="0"/>
          <a:chOff x="0" y="0"/>
          <a:chExt cx="0" cy="0"/>
        </a:xfrm>
      </p:grpSpPr>
      <p:grpSp>
        <p:nvGrpSpPr>
          <p:cNvPr id="110" name="Google Shape;110;p15"/>
          <p:cNvGrpSpPr/>
          <p:nvPr/>
        </p:nvGrpSpPr>
        <p:grpSpPr>
          <a:xfrm>
            <a:off x="5906541" y="1311268"/>
            <a:ext cx="2849272" cy="1011639"/>
            <a:chOff x="6152164" y="513115"/>
            <a:chExt cx="2591661" cy="1011639"/>
          </a:xfrm>
        </p:grpSpPr>
        <p:sp>
          <p:nvSpPr>
            <p:cNvPr id="111" name="Google Shape;111;p15"/>
            <p:cNvSpPr/>
            <p:nvPr/>
          </p:nvSpPr>
          <p:spPr>
            <a:xfrm>
              <a:off x="6156325" y="513115"/>
              <a:ext cx="2587500" cy="27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C0C0C"/>
                  </a:solidFill>
                  <a:latin typeface="Montserrat ExtraBold"/>
                  <a:ea typeface="Montserrat ExtraBold"/>
                  <a:cs typeface="Montserrat ExtraBold"/>
                  <a:sym typeface="Montserrat ExtraBold"/>
                </a:rPr>
                <a:t>Layanan CTM (Cepat, Tepat, Mudah</a:t>
              </a:r>
              <a:endParaRPr b="0" i="0" sz="1200" u="none" cap="none" strike="noStrike">
                <a:solidFill>
                  <a:srgbClr val="0C0C0C"/>
                </a:solidFill>
                <a:latin typeface="Montserrat ExtraBold"/>
                <a:ea typeface="Montserrat ExtraBold"/>
                <a:cs typeface="Montserrat ExtraBold"/>
                <a:sym typeface="Montserrat ExtraBold"/>
              </a:endParaRPr>
            </a:p>
          </p:txBody>
        </p:sp>
        <p:sp>
          <p:nvSpPr>
            <p:cNvPr id="112" name="Google Shape;112;p15"/>
            <p:cNvSpPr/>
            <p:nvPr/>
          </p:nvSpPr>
          <p:spPr>
            <a:xfrm>
              <a:off x="6152164" y="948454"/>
              <a:ext cx="2587500" cy="576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050">
                  <a:latin typeface="Montserrat Light"/>
                  <a:ea typeface="Montserrat Light"/>
                  <a:cs typeface="Montserrat Light"/>
                  <a:sym typeface="Montserrat Light"/>
                </a:rPr>
                <a:t>Menyediakan layanan tambal ban online yang siap tanggap 24/7.</a:t>
              </a:r>
              <a:endParaRPr b="0" i="0" sz="1050" u="none" cap="none" strike="noStrike">
                <a:solidFill>
                  <a:srgbClr val="000000"/>
                </a:solidFill>
                <a:latin typeface="Montserrat Light"/>
                <a:ea typeface="Montserrat Light"/>
                <a:cs typeface="Montserrat Light"/>
                <a:sym typeface="Montserrat Light"/>
              </a:endParaRPr>
            </a:p>
          </p:txBody>
        </p:sp>
      </p:grpSp>
      <p:sp>
        <p:nvSpPr>
          <p:cNvPr id="113" name="Google Shape;113;p15"/>
          <p:cNvSpPr/>
          <p:nvPr/>
        </p:nvSpPr>
        <p:spPr>
          <a:xfrm>
            <a:off x="4904509" y="1349358"/>
            <a:ext cx="718200" cy="708000"/>
          </a:xfrm>
          <a:prstGeom prst="ellipse">
            <a:avLst/>
          </a:prstGeom>
          <a:solidFill>
            <a:srgbClr val="0066F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4" name="Google Shape;114;p15"/>
          <p:cNvSpPr/>
          <p:nvPr/>
        </p:nvSpPr>
        <p:spPr>
          <a:xfrm>
            <a:off x="4904509" y="2410345"/>
            <a:ext cx="718200" cy="708000"/>
          </a:xfrm>
          <a:prstGeom prst="ellipse">
            <a:avLst/>
          </a:prstGeom>
          <a:solidFill>
            <a:srgbClr val="FFFF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15" name="Google Shape;115;p15"/>
          <p:cNvGrpSpPr/>
          <p:nvPr/>
        </p:nvGrpSpPr>
        <p:grpSpPr>
          <a:xfrm>
            <a:off x="5910825" y="2372263"/>
            <a:ext cx="2587625" cy="784225"/>
            <a:chOff x="6156325" y="513116"/>
            <a:chExt cx="2587625" cy="784225"/>
          </a:xfrm>
        </p:grpSpPr>
        <p:sp>
          <p:nvSpPr>
            <p:cNvPr id="116" name="Google Shape;116;p15"/>
            <p:cNvSpPr/>
            <p:nvPr/>
          </p:nvSpPr>
          <p:spPr>
            <a:xfrm>
              <a:off x="6156325" y="513116"/>
              <a:ext cx="2587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C0C0C"/>
                  </a:solidFill>
                  <a:latin typeface="Montserrat ExtraBold"/>
                  <a:ea typeface="Montserrat ExtraBold"/>
                  <a:cs typeface="Montserrat ExtraBold"/>
                  <a:sym typeface="Montserrat ExtraBold"/>
                </a:rPr>
                <a:t>Layanan Dalam Genggaman</a:t>
              </a:r>
              <a:endParaRPr/>
            </a:p>
          </p:txBody>
        </p:sp>
        <p:sp>
          <p:nvSpPr>
            <p:cNvPr id="117" name="Google Shape;117;p15"/>
            <p:cNvSpPr/>
            <p:nvPr/>
          </p:nvSpPr>
          <p:spPr>
            <a:xfrm>
              <a:off x="6156325" y="721079"/>
              <a:ext cx="2587625" cy="57626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050">
                  <a:latin typeface="Montserrat Light"/>
                  <a:ea typeface="Montserrat Light"/>
                  <a:cs typeface="Montserrat Light"/>
                  <a:sym typeface="Montserrat Light"/>
                </a:rPr>
                <a:t>Cukup dengan beberapa ketukan pada ponsel, tim tambal ban akan mendatangi titik lokasi secara live.</a:t>
              </a:r>
              <a:endParaRPr b="0" i="0" sz="1050" u="none" cap="none" strike="noStrike">
                <a:solidFill>
                  <a:srgbClr val="000000"/>
                </a:solidFill>
                <a:latin typeface="Montserrat Light"/>
                <a:ea typeface="Montserrat Light"/>
                <a:cs typeface="Montserrat Light"/>
                <a:sym typeface="Montserrat Light"/>
              </a:endParaRPr>
            </a:p>
          </p:txBody>
        </p:sp>
      </p:grpSp>
      <p:sp>
        <p:nvSpPr>
          <p:cNvPr id="118" name="Google Shape;118;p15"/>
          <p:cNvSpPr/>
          <p:nvPr/>
        </p:nvSpPr>
        <p:spPr>
          <a:xfrm>
            <a:off x="4904509" y="3471404"/>
            <a:ext cx="718200" cy="708000"/>
          </a:xfrm>
          <a:prstGeom prst="ellipse">
            <a:avLst/>
          </a:prstGeom>
          <a:solidFill>
            <a:schemeClr val="accent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19" name="Google Shape;119;p15"/>
          <p:cNvGrpSpPr/>
          <p:nvPr/>
        </p:nvGrpSpPr>
        <p:grpSpPr>
          <a:xfrm>
            <a:off x="5910825" y="3433325"/>
            <a:ext cx="2587625" cy="784222"/>
            <a:chOff x="6156325" y="513119"/>
            <a:chExt cx="2587625" cy="784222"/>
          </a:xfrm>
        </p:grpSpPr>
        <p:sp>
          <p:nvSpPr>
            <p:cNvPr id="120" name="Google Shape;120;p15"/>
            <p:cNvSpPr/>
            <p:nvPr/>
          </p:nvSpPr>
          <p:spPr>
            <a:xfrm>
              <a:off x="6156325" y="513119"/>
              <a:ext cx="25875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C0C0C"/>
                  </a:solidFill>
                  <a:latin typeface="Montserrat ExtraBold"/>
                  <a:ea typeface="Montserrat ExtraBold"/>
                  <a:cs typeface="Montserrat ExtraBold"/>
                  <a:sym typeface="Montserrat ExtraBold"/>
                </a:rPr>
                <a:t>Montir Berpengalaman</a:t>
              </a:r>
              <a:endParaRPr/>
            </a:p>
          </p:txBody>
        </p:sp>
        <p:sp>
          <p:nvSpPr>
            <p:cNvPr id="121" name="Google Shape;121;p15"/>
            <p:cNvSpPr/>
            <p:nvPr/>
          </p:nvSpPr>
          <p:spPr>
            <a:xfrm>
              <a:off x="6156325" y="721079"/>
              <a:ext cx="2587625" cy="57626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050">
                  <a:latin typeface="Montserrat Light"/>
                  <a:ea typeface="Montserrat Light"/>
                  <a:cs typeface="Montserrat Light"/>
                  <a:sym typeface="Montserrat Light"/>
                </a:rPr>
                <a:t>Menyediakan fitur rating sebagai validasi skill dan pelayanan montir.</a:t>
              </a:r>
              <a:endParaRPr b="0" i="0" sz="1050" u="none" cap="none" strike="noStrike">
                <a:solidFill>
                  <a:srgbClr val="000000"/>
                </a:solidFill>
                <a:latin typeface="Montserrat Light"/>
                <a:ea typeface="Montserrat Light"/>
                <a:cs typeface="Montserrat Light"/>
                <a:sym typeface="Montserrat Light"/>
              </a:endParaRPr>
            </a:p>
          </p:txBody>
        </p:sp>
      </p:grpSp>
      <p:sp>
        <p:nvSpPr>
          <p:cNvPr id="122" name="Google Shape;122;p15"/>
          <p:cNvSpPr txBox="1"/>
          <p:nvPr/>
        </p:nvSpPr>
        <p:spPr>
          <a:xfrm>
            <a:off x="418882" y="368460"/>
            <a:ext cx="3216900" cy="72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Montserrat ExtraBold"/>
                <a:ea typeface="Montserrat ExtraBold"/>
                <a:cs typeface="Montserrat ExtraBold"/>
                <a:sym typeface="Montserrat ExtraBold"/>
              </a:rPr>
              <a:t>On</a:t>
            </a:r>
            <a:r>
              <a:rPr lang="en-US" sz="3200">
                <a:solidFill>
                  <a:srgbClr val="0000FF"/>
                </a:solidFill>
                <a:latin typeface="Montserrat ExtraBold"/>
                <a:ea typeface="Montserrat ExtraBold"/>
                <a:cs typeface="Montserrat ExtraBold"/>
                <a:sym typeface="Montserrat ExtraBold"/>
              </a:rPr>
              <a:t> </a:t>
            </a:r>
            <a:r>
              <a:rPr lang="en-US" sz="3200">
                <a:solidFill>
                  <a:schemeClr val="dk1"/>
                </a:solidFill>
                <a:latin typeface="Montserrat ExtraBold"/>
                <a:ea typeface="Montserrat ExtraBold"/>
                <a:cs typeface="Montserrat ExtraBold"/>
                <a:sym typeface="Montserrat ExtraBold"/>
              </a:rPr>
              <a:t>Demand </a:t>
            </a:r>
            <a:r>
              <a:rPr lang="en-US" sz="3200">
                <a:solidFill>
                  <a:srgbClr val="0000FF"/>
                </a:solidFill>
                <a:latin typeface="Montserrat ExtraBold"/>
                <a:ea typeface="Montserrat ExtraBold"/>
                <a:cs typeface="Montserrat ExtraBold"/>
                <a:sym typeface="Montserrat ExtraBold"/>
              </a:rPr>
              <a:t>Service </a:t>
            </a:r>
            <a:endParaRPr b="0" i="0" sz="3600" u="none" cap="none" strike="noStrike">
              <a:solidFill>
                <a:srgbClr val="0000FF"/>
              </a:solidFill>
              <a:latin typeface="Montserrat ExtraBold"/>
              <a:ea typeface="Montserrat ExtraBold"/>
              <a:cs typeface="Montserrat ExtraBold"/>
              <a:sym typeface="Montserrat ExtraBold"/>
            </a:endParaRPr>
          </a:p>
        </p:txBody>
      </p:sp>
      <p:pic>
        <p:nvPicPr>
          <p:cNvPr id="123" name="Google Shape;123;p15"/>
          <p:cNvPicPr preferRelativeResize="0"/>
          <p:nvPr/>
        </p:nvPicPr>
        <p:blipFill>
          <a:blip r:embed="rId4">
            <a:alphaModFix/>
          </a:blip>
          <a:stretch>
            <a:fillRect/>
          </a:stretch>
        </p:blipFill>
        <p:spPr>
          <a:xfrm>
            <a:off x="4870100" y="3459850"/>
            <a:ext cx="786950" cy="688300"/>
          </a:xfrm>
          <a:prstGeom prst="rect">
            <a:avLst/>
          </a:prstGeom>
          <a:noFill/>
          <a:ln>
            <a:noFill/>
          </a:ln>
        </p:spPr>
      </p:pic>
      <p:pic>
        <p:nvPicPr>
          <p:cNvPr id="124" name="Google Shape;124;p15"/>
          <p:cNvPicPr preferRelativeResize="0"/>
          <p:nvPr/>
        </p:nvPicPr>
        <p:blipFill rotWithShape="1">
          <a:blip r:embed="rId5">
            <a:alphaModFix/>
          </a:blip>
          <a:srcRect b="2462" l="2678" r="2669" t="2453"/>
          <a:stretch/>
        </p:blipFill>
        <p:spPr>
          <a:xfrm>
            <a:off x="348475" y="1138500"/>
            <a:ext cx="3761325" cy="3778826"/>
          </a:xfrm>
          <a:prstGeom prst="rect">
            <a:avLst/>
          </a:prstGeom>
          <a:noFill/>
          <a:ln>
            <a:noFill/>
          </a:ln>
        </p:spPr>
      </p:pic>
      <p:pic>
        <p:nvPicPr>
          <p:cNvPr id="125" name="Google Shape;125;p15"/>
          <p:cNvPicPr preferRelativeResize="0"/>
          <p:nvPr/>
        </p:nvPicPr>
        <p:blipFill>
          <a:blip r:embed="rId6">
            <a:alphaModFix/>
          </a:blip>
          <a:stretch>
            <a:fillRect/>
          </a:stretch>
        </p:blipFill>
        <p:spPr>
          <a:xfrm>
            <a:off x="4904500" y="1368650"/>
            <a:ext cx="718150" cy="628087"/>
          </a:xfrm>
          <a:prstGeom prst="rect">
            <a:avLst/>
          </a:prstGeom>
          <a:noFill/>
          <a:ln>
            <a:noFill/>
          </a:ln>
        </p:spPr>
      </p:pic>
      <p:pic>
        <p:nvPicPr>
          <p:cNvPr id="126" name="Google Shape;126;p15"/>
          <p:cNvPicPr preferRelativeResize="0"/>
          <p:nvPr/>
        </p:nvPicPr>
        <p:blipFill>
          <a:blip r:embed="rId7">
            <a:alphaModFix/>
          </a:blip>
          <a:stretch>
            <a:fillRect/>
          </a:stretch>
        </p:blipFill>
        <p:spPr>
          <a:xfrm>
            <a:off x="5005163" y="2522400"/>
            <a:ext cx="542925" cy="52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31" name="Shape 131"/>
        <p:cNvGrpSpPr/>
        <p:nvPr/>
      </p:nvGrpSpPr>
      <p:grpSpPr>
        <a:xfrm>
          <a:off x="0" y="0"/>
          <a:ext cx="0" cy="0"/>
          <a:chOff x="0" y="0"/>
          <a:chExt cx="0" cy="0"/>
        </a:xfrm>
      </p:grpSpPr>
      <p:sp>
        <p:nvSpPr>
          <p:cNvPr id="132" name="Google Shape;132;p16"/>
          <p:cNvSpPr txBox="1"/>
          <p:nvPr>
            <p:ph idx="1" type="body"/>
          </p:nvPr>
        </p:nvSpPr>
        <p:spPr>
          <a:xfrm>
            <a:off x="571275" y="1883188"/>
            <a:ext cx="3721500" cy="2114400"/>
          </a:xfrm>
          <a:prstGeom prst="rect">
            <a:avLst/>
          </a:prstGeom>
          <a:noFill/>
          <a:ln>
            <a:noFill/>
          </a:ln>
        </p:spPr>
        <p:txBody>
          <a:bodyPr anchorCtr="0" anchor="t" bIns="45700" lIns="91425" spcFirstLastPara="1" rIns="91425" wrap="square" tIns="45700">
            <a:noAutofit/>
          </a:bodyPr>
          <a:lstStyle/>
          <a:p>
            <a:pPr indent="457200" lvl="0" marL="0" rtl="0" algn="just">
              <a:lnSpc>
                <a:spcPct val="150000"/>
              </a:lnSpc>
              <a:spcBef>
                <a:spcPts val="0"/>
              </a:spcBef>
              <a:spcAft>
                <a:spcPts val="0"/>
              </a:spcAft>
              <a:buClr>
                <a:srgbClr val="000000"/>
              </a:buClr>
              <a:buSzPts val="1200"/>
              <a:buFont typeface="Arial"/>
              <a:buNone/>
            </a:pPr>
            <a:r>
              <a:rPr b="1" lang="en-US" sz="1200">
                <a:latin typeface="Montserrat"/>
                <a:ea typeface="Montserrat"/>
                <a:cs typeface="Montserrat"/>
                <a:sym typeface="Montserrat"/>
              </a:rPr>
              <a:t>Mosiga </a:t>
            </a:r>
            <a:r>
              <a:rPr lang="en-US" sz="1200">
                <a:latin typeface="Montserrat Light"/>
                <a:ea typeface="Montserrat Light"/>
                <a:cs typeface="Montserrat Light"/>
                <a:sym typeface="Montserrat Light"/>
              </a:rPr>
              <a:t>adalah sebuah aplikasi revolusioner untuk perbaikan kendaraan. Pesan jasa perbaikan kendaraan secara online dengan mudah, temukan montir terpercaya di lokasi pilihan Anda, dan nikmati fleksibilitas dalam menentukan jadwal sesuai kebutuhan Anda.</a:t>
            </a:r>
            <a:endParaRPr sz="1200">
              <a:latin typeface="Montserrat Light"/>
              <a:ea typeface="Montserrat Light"/>
              <a:cs typeface="Montserrat Light"/>
              <a:sym typeface="Montserrat Light"/>
            </a:endParaRPr>
          </a:p>
        </p:txBody>
      </p:sp>
      <p:sp>
        <p:nvSpPr>
          <p:cNvPr id="133" name="Google Shape;133;p16"/>
          <p:cNvSpPr/>
          <p:nvPr/>
        </p:nvSpPr>
        <p:spPr>
          <a:xfrm>
            <a:off x="5670509" y="0"/>
            <a:ext cx="3492000" cy="5143500"/>
          </a:xfrm>
          <a:prstGeom prst="rect">
            <a:avLst/>
          </a:prstGeom>
          <a:solidFill>
            <a:srgbClr val="0000FF"/>
          </a:solidFill>
          <a:ln cap="flat" cmpd="sng" w="25400">
            <a:solidFill>
              <a:srgbClr val="88A3A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34" name="Google Shape;134;p16"/>
          <p:cNvPicPr preferRelativeResize="0"/>
          <p:nvPr/>
        </p:nvPicPr>
        <p:blipFill rotWithShape="1">
          <a:blip r:embed="rId3">
            <a:alphaModFix/>
          </a:blip>
          <a:srcRect b="0" l="129" r="139" t="0"/>
          <a:stretch/>
        </p:blipFill>
        <p:spPr>
          <a:xfrm>
            <a:off x="3855951" y="518350"/>
            <a:ext cx="4058575" cy="4106800"/>
          </a:xfrm>
          <a:prstGeom prst="rect">
            <a:avLst/>
          </a:prstGeom>
          <a:noFill/>
          <a:ln>
            <a:noFill/>
          </a:ln>
        </p:spPr>
      </p:pic>
      <p:sp>
        <p:nvSpPr>
          <p:cNvPr id="135" name="Google Shape;135;p16"/>
          <p:cNvSpPr txBox="1"/>
          <p:nvPr/>
        </p:nvSpPr>
        <p:spPr>
          <a:xfrm>
            <a:off x="571282" y="1145910"/>
            <a:ext cx="3216900" cy="72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rgbClr val="000000"/>
                </a:solidFill>
                <a:latin typeface="Montserrat ExtraBold"/>
                <a:ea typeface="Montserrat ExtraBold"/>
                <a:cs typeface="Montserrat ExtraBold"/>
                <a:sym typeface="Montserrat ExtraBold"/>
              </a:rPr>
              <a:t>Our </a:t>
            </a:r>
            <a:r>
              <a:rPr b="0" i="0" lang="en-US" sz="3200" u="none" cap="none" strike="noStrike">
                <a:solidFill>
                  <a:srgbClr val="0000FF"/>
                </a:solidFill>
                <a:latin typeface="Montserrat ExtraBold"/>
                <a:ea typeface="Montserrat ExtraBold"/>
                <a:cs typeface="Montserrat ExtraBold"/>
                <a:sym typeface="Montserrat ExtraBold"/>
              </a:rPr>
              <a:t>Product</a:t>
            </a:r>
            <a:endParaRPr b="0" i="0" sz="3600" u="none" cap="none" strike="noStrike">
              <a:solidFill>
                <a:srgbClr val="0000FF"/>
              </a:solidFill>
              <a:latin typeface="Montserrat ExtraBold"/>
              <a:ea typeface="Montserrat ExtraBold"/>
              <a:cs typeface="Montserrat ExtraBold"/>
              <a:sym typeface="Montserrat Extra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pSp>
        <p:nvGrpSpPr>
          <p:cNvPr id="141" name="Google Shape;141;p17"/>
          <p:cNvGrpSpPr/>
          <p:nvPr/>
        </p:nvGrpSpPr>
        <p:grpSpPr>
          <a:xfrm>
            <a:off x="1428970" y="1599925"/>
            <a:ext cx="2587639" cy="784213"/>
            <a:chOff x="1428970" y="2709875"/>
            <a:chExt cx="2587639" cy="784213"/>
          </a:xfrm>
        </p:grpSpPr>
        <p:sp>
          <p:nvSpPr>
            <p:cNvPr id="142" name="Google Shape;142;p17"/>
            <p:cNvSpPr/>
            <p:nvPr/>
          </p:nvSpPr>
          <p:spPr>
            <a:xfrm>
              <a:off x="1428970" y="2709875"/>
              <a:ext cx="1485300" cy="27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C0C0C"/>
                  </a:solidFill>
                  <a:latin typeface="Montserrat ExtraBold"/>
                  <a:ea typeface="Montserrat ExtraBold"/>
                  <a:cs typeface="Montserrat ExtraBold"/>
                  <a:sym typeface="Montserrat ExtraBold"/>
                </a:rPr>
                <a:t>Live Location</a:t>
              </a:r>
              <a:endParaRPr b="0" i="0" sz="1200" u="none" cap="none" strike="noStrike">
                <a:solidFill>
                  <a:srgbClr val="0C0C0C"/>
                </a:solidFill>
                <a:latin typeface="Montserrat ExtraBold"/>
                <a:ea typeface="Montserrat ExtraBold"/>
                <a:cs typeface="Montserrat ExtraBold"/>
                <a:sym typeface="Montserrat ExtraBold"/>
              </a:endParaRPr>
            </a:p>
          </p:txBody>
        </p:sp>
        <p:sp>
          <p:nvSpPr>
            <p:cNvPr id="143" name="Google Shape;143;p17"/>
            <p:cNvSpPr/>
            <p:nvPr/>
          </p:nvSpPr>
          <p:spPr>
            <a:xfrm>
              <a:off x="1428984" y="2916238"/>
              <a:ext cx="2587625" cy="57785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050">
                  <a:latin typeface="Montserrat Light"/>
                  <a:ea typeface="Montserrat Light"/>
                  <a:cs typeface="Montserrat Light"/>
                  <a:sym typeface="Montserrat Light"/>
                </a:rPr>
                <a:t>Live Location untuk memantau lokasi secara real-time.</a:t>
              </a:r>
              <a:endParaRPr b="0" i="0" sz="1050" u="none" cap="none" strike="noStrike">
                <a:solidFill>
                  <a:srgbClr val="000000"/>
                </a:solidFill>
                <a:latin typeface="Montserrat Light"/>
                <a:ea typeface="Montserrat Light"/>
                <a:cs typeface="Montserrat Light"/>
                <a:sym typeface="Montserrat Light"/>
              </a:endParaRPr>
            </a:p>
          </p:txBody>
        </p:sp>
      </p:grpSp>
      <p:sp>
        <p:nvSpPr>
          <p:cNvPr id="144" name="Google Shape;144;p17"/>
          <p:cNvSpPr/>
          <p:nvPr/>
        </p:nvSpPr>
        <p:spPr>
          <a:xfrm>
            <a:off x="541571" y="1596025"/>
            <a:ext cx="792300" cy="792000"/>
          </a:xfrm>
          <a:prstGeom prst="ellipse">
            <a:avLst/>
          </a:prstGeom>
          <a:solidFill>
            <a:srgbClr val="FFFFFF"/>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45" name="Google Shape;145;p17"/>
          <p:cNvGrpSpPr/>
          <p:nvPr/>
        </p:nvGrpSpPr>
        <p:grpSpPr>
          <a:xfrm>
            <a:off x="1428976" y="2607975"/>
            <a:ext cx="2587633" cy="784225"/>
            <a:chOff x="1428976" y="3717925"/>
            <a:chExt cx="2587633" cy="784225"/>
          </a:xfrm>
        </p:grpSpPr>
        <p:sp>
          <p:nvSpPr>
            <p:cNvPr id="146" name="Google Shape;146;p17"/>
            <p:cNvSpPr/>
            <p:nvPr/>
          </p:nvSpPr>
          <p:spPr>
            <a:xfrm>
              <a:off x="1428976" y="3717925"/>
              <a:ext cx="1700100" cy="27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C0C0C"/>
                  </a:solidFill>
                  <a:latin typeface="Montserrat ExtraBold"/>
                  <a:ea typeface="Montserrat ExtraBold"/>
                  <a:cs typeface="Montserrat ExtraBold"/>
                  <a:sym typeface="Montserrat ExtraBold"/>
                </a:rPr>
                <a:t>Rincian </a:t>
              </a:r>
              <a:endParaRPr b="0" i="0" sz="1200" u="none" cap="none" strike="noStrike">
                <a:solidFill>
                  <a:srgbClr val="0C0C0C"/>
                </a:solidFill>
                <a:latin typeface="Montserrat ExtraBold"/>
                <a:ea typeface="Montserrat ExtraBold"/>
                <a:cs typeface="Montserrat ExtraBold"/>
                <a:sym typeface="Montserrat ExtraBold"/>
              </a:endParaRPr>
            </a:p>
          </p:txBody>
        </p:sp>
        <p:sp>
          <p:nvSpPr>
            <p:cNvPr id="147" name="Google Shape;147;p17"/>
            <p:cNvSpPr/>
            <p:nvPr/>
          </p:nvSpPr>
          <p:spPr>
            <a:xfrm>
              <a:off x="1428984" y="3925888"/>
              <a:ext cx="2587625" cy="57626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050">
                  <a:latin typeface="Montserrat Light"/>
                  <a:ea typeface="Montserrat Light"/>
                  <a:cs typeface="Montserrat Light"/>
                  <a:sym typeface="Montserrat Light"/>
                </a:rPr>
                <a:t>Dapatkan rincian lengkap harga dan sebagainya.</a:t>
              </a:r>
              <a:endParaRPr b="0" i="0" sz="1050" u="none" cap="none" strike="noStrike">
                <a:solidFill>
                  <a:srgbClr val="000000"/>
                </a:solidFill>
                <a:latin typeface="Montserrat Light"/>
                <a:ea typeface="Montserrat Light"/>
                <a:cs typeface="Montserrat Light"/>
                <a:sym typeface="Montserrat Light"/>
              </a:endParaRPr>
            </a:p>
          </p:txBody>
        </p:sp>
      </p:grpSp>
      <p:sp>
        <p:nvSpPr>
          <p:cNvPr id="148" name="Google Shape;148;p17"/>
          <p:cNvSpPr/>
          <p:nvPr/>
        </p:nvSpPr>
        <p:spPr>
          <a:xfrm>
            <a:off x="541571" y="2604087"/>
            <a:ext cx="792300" cy="792000"/>
          </a:xfrm>
          <a:prstGeom prst="ellipse">
            <a:avLst/>
          </a:prstGeom>
          <a:solidFill>
            <a:schemeClr val="accent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9" name="Google Shape;149;p17"/>
          <p:cNvSpPr txBox="1"/>
          <p:nvPr/>
        </p:nvSpPr>
        <p:spPr>
          <a:xfrm>
            <a:off x="418882" y="368460"/>
            <a:ext cx="3217014" cy="1016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rgbClr val="000000"/>
                </a:solidFill>
                <a:latin typeface="Montserrat ExtraBold"/>
                <a:ea typeface="Montserrat ExtraBold"/>
                <a:cs typeface="Montserrat ExtraBold"/>
                <a:sym typeface="Montserrat ExtraBold"/>
              </a:rPr>
              <a:t>Application </a:t>
            </a:r>
            <a:r>
              <a:rPr b="0" i="0" lang="en-US" sz="3200" u="none" cap="none" strike="noStrike">
                <a:solidFill>
                  <a:srgbClr val="0000FF"/>
                </a:solidFill>
                <a:latin typeface="Montserrat ExtraBold"/>
                <a:ea typeface="Montserrat ExtraBold"/>
                <a:cs typeface="Montserrat ExtraBold"/>
                <a:sym typeface="Montserrat ExtraBold"/>
              </a:rPr>
              <a:t>Features</a:t>
            </a:r>
            <a:endParaRPr b="0" i="0" sz="3600" u="none" cap="none" strike="noStrike">
              <a:solidFill>
                <a:srgbClr val="0000FF"/>
              </a:solidFill>
              <a:latin typeface="Montserrat ExtraBold"/>
              <a:ea typeface="Montserrat ExtraBold"/>
              <a:cs typeface="Montserrat ExtraBold"/>
              <a:sym typeface="Montserrat ExtraBold"/>
            </a:endParaRPr>
          </a:p>
        </p:txBody>
      </p:sp>
      <p:grpSp>
        <p:nvGrpSpPr>
          <p:cNvPr id="150" name="Google Shape;150;p17"/>
          <p:cNvGrpSpPr/>
          <p:nvPr/>
        </p:nvGrpSpPr>
        <p:grpSpPr>
          <a:xfrm>
            <a:off x="1428972" y="3616950"/>
            <a:ext cx="2587512" cy="784263"/>
            <a:chOff x="1428972" y="3717925"/>
            <a:chExt cx="2587512" cy="784263"/>
          </a:xfrm>
        </p:grpSpPr>
        <p:sp>
          <p:nvSpPr>
            <p:cNvPr id="151" name="Google Shape;151;p17"/>
            <p:cNvSpPr/>
            <p:nvPr/>
          </p:nvSpPr>
          <p:spPr>
            <a:xfrm>
              <a:off x="1428972" y="3717925"/>
              <a:ext cx="1294200" cy="27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C0C0C"/>
                  </a:solidFill>
                  <a:latin typeface="Montserrat ExtraBold"/>
                  <a:ea typeface="Montserrat ExtraBold"/>
                  <a:cs typeface="Montserrat ExtraBold"/>
                  <a:sym typeface="Montserrat ExtraBold"/>
                </a:rPr>
                <a:t>Rating</a:t>
              </a:r>
              <a:endParaRPr b="0" i="0" sz="1200" u="none" cap="none" strike="noStrike">
                <a:solidFill>
                  <a:srgbClr val="0C0C0C"/>
                </a:solidFill>
                <a:latin typeface="Montserrat ExtraBold"/>
                <a:ea typeface="Montserrat ExtraBold"/>
                <a:cs typeface="Montserrat ExtraBold"/>
                <a:sym typeface="Montserrat ExtraBold"/>
              </a:endParaRPr>
            </a:p>
          </p:txBody>
        </p:sp>
        <p:sp>
          <p:nvSpPr>
            <p:cNvPr id="152" name="Google Shape;152;p17"/>
            <p:cNvSpPr/>
            <p:nvPr/>
          </p:nvSpPr>
          <p:spPr>
            <a:xfrm>
              <a:off x="1428984" y="3925888"/>
              <a:ext cx="2587500" cy="576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1050">
                  <a:latin typeface="Montserrat Light"/>
                  <a:ea typeface="Montserrat Light"/>
                  <a:cs typeface="Montserrat Light"/>
                  <a:sym typeface="Montserrat Light"/>
                </a:rPr>
                <a:t>Berikan rating penilaian untuk montir  </a:t>
              </a:r>
              <a:endParaRPr b="0" i="0" sz="1050" u="none" cap="none" strike="noStrike">
                <a:solidFill>
                  <a:srgbClr val="000000"/>
                </a:solidFill>
                <a:latin typeface="Montserrat Light"/>
                <a:ea typeface="Montserrat Light"/>
                <a:cs typeface="Montserrat Light"/>
                <a:sym typeface="Montserrat Light"/>
              </a:endParaRPr>
            </a:p>
          </p:txBody>
        </p:sp>
      </p:grpSp>
      <p:sp>
        <p:nvSpPr>
          <p:cNvPr id="153" name="Google Shape;153;p17"/>
          <p:cNvSpPr/>
          <p:nvPr/>
        </p:nvSpPr>
        <p:spPr>
          <a:xfrm>
            <a:off x="541571" y="3613062"/>
            <a:ext cx="792300" cy="792000"/>
          </a:xfrm>
          <a:prstGeom prst="ellipse">
            <a:avLst/>
          </a:prstGeom>
          <a:solidFill>
            <a:schemeClr val="accent3"/>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54" name="Google Shape;154;p17"/>
          <p:cNvPicPr preferRelativeResize="0"/>
          <p:nvPr/>
        </p:nvPicPr>
        <p:blipFill>
          <a:blip r:embed="rId3">
            <a:alphaModFix/>
          </a:blip>
          <a:stretch>
            <a:fillRect/>
          </a:stretch>
        </p:blipFill>
        <p:spPr>
          <a:xfrm>
            <a:off x="545825" y="2670927"/>
            <a:ext cx="792300" cy="659224"/>
          </a:xfrm>
          <a:prstGeom prst="rect">
            <a:avLst/>
          </a:prstGeom>
          <a:noFill/>
          <a:ln>
            <a:noFill/>
          </a:ln>
        </p:spPr>
      </p:pic>
      <p:pic>
        <p:nvPicPr>
          <p:cNvPr id="155" name="Google Shape;155;p17"/>
          <p:cNvPicPr preferRelativeResize="0"/>
          <p:nvPr/>
        </p:nvPicPr>
        <p:blipFill>
          <a:blip r:embed="rId4">
            <a:alphaModFix/>
          </a:blip>
          <a:stretch>
            <a:fillRect/>
          </a:stretch>
        </p:blipFill>
        <p:spPr>
          <a:xfrm>
            <a:off x="614034" y="3715977"/>
            <a:ext cx="647389" cy="586233"/>
          </a:xfrm>
          <a:prstGeom prst="rect">
            <a:avLst/>
          </a:prstGeom>
          <a:noFill/>
          <a:ln>
            <a:noFill/>
          </a:ln>
        </p:spPr>
      </p:pic>
      <p:pic>
        <p:nvPicPr>
          <p:cNvPr id="156" name="Google Shape;156;p17"/>
          <p:cNvPicPr preferRelativeResize="0"/>
          <p:nvPr/>
        </p:nvPicPr>
        <p:blipFill>
          <a:blip r:embed="rId5">
            <a:alphaModFix/>
          </a:blip>
          <a:stretch>
            <a:fillRect/>
          </a:stretch>
        </p:blipFill>
        <p:spPr>
          <a:xfrm>
            <a:off x="7210457" y="1089317"/>
            <a:ext cx="1553193" cy="3163092"/>
          </a:xfrm>
          <a:prstGeom prst="rect">
            <a:avLst/>
          </a:prstGeom>
          <a:noFill/>
          <a:ln>
            <a:noFill/>
          </a:ln>
        </p:spPr>
      </p:pic>
      <p:pic>
        <p:nvPicPr>
          <p:cNvPr id="157" name="Google Shape;157;p17"/>
          <p:cNvPicPr preferRelativeResize="0"/>
          <p:nvPr/>
        </p:nvPicPr>
        <p:blipFill>
          <a:blip r:embed="rId6">
            <a:alphaModFix/>
          </a:blip>
          <a:stretch>
            <a:fillRect/>
          </a:stretch>
        </p:blipFill>
        <p:spPr>
          <a:xfrm>
            <a:off x="4233074" y="1089317"/>
            <a:ext cx="1553193" cy="3163092"/>
          </a:xfrm>
          <a:prstGeom prst="rect">
            <a:avLst/>
          </a:prstGeom>
          <a:noFill/>
          <a:ln>
            <a:noFill/>
          </a:ln>
        </p:spPr>
      </p:pic>
      <p:pic>
        <p:nvPicPr>
          <p:cNvPr id="158" name="Google Shape;158;p17"/>
          <p:cNvPicPr preferRelativeResize="0"/>
          <p:nvPr/>
        </p:nvPicPr>
        <p:blipFill>
          <a:blip r:embed="rId7">
            <a:alphaModFix/>
          </a:blip>
          <a:stretch>
            <a:fillRect/>
          </a:stretch>
        </p:blipFill>
        <p:spPr>
          <a:xfrm>
            <a:off x="5589600" y="829225"/>
            <a:ext cx="1808624" cy="3683275"/>
          </a:xfrm>
          <a:prstGeom prst="rect">
            <a:avLst/>
          </a:prstGeom>
          <a:noFill/>
          <a:ln>
            <a:noFill/>
          </a:ln>
        </p:spPr>
      </p:pic>
      <p:pic>
        <p:nvPicPr>
          <p:cNvPr id="159" name="Google Shape;159;p17"/>
          <p:cNvPicPr preferRelativeResize="0"/>
          <p:nvPr/>
        </p:nvPicPr>
        <p:blipFill rotWithShape="1">
          <a:blip r:embed="rId8">
            <a:alphaModFix/>
          </a:blip>
          <a:srcRect b="0" l="9143" r="9143" t="0"/>
          <a:stretch/>
        </p:blipFill>
        <p:spPr>
          <a:xfrm>
            <a:off x="614025" y="1664650"/>
            <a:ext cx="647400" cy="659225"/>
          </a:xfrm>
          <a:prstGeom prst="rect">
            <a:avLst/>
          </a:prstGeom>
          <a:noFill/>
          <a:ln>
            <a:noFill/>
          </a:ln>
          <a:effectLst>
            <a:outerShdw blurRad="50800" rotWithShape="0" algn="t" dir="5400000" dist="38100">
              <a:srgbClr val="000000">
                <a:alpha val="4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64" name="Shape 164"/>
        <p:cNvGrpSpPr/>
        <p:nvPr/>
      </p:nvGrpSpPr>
      <p:grpSpPr>
        <a:xfrm>
          <a:off x="0" y="0"/>
          <a:ext cx="0" cy="0"/>
          <a:chOff x="0" y="0"/>
          <a:chExt cx="0" cy="0"/>
        </a:xfrm>
      </p:grpSpPr>
      <p:sp>
        <p:nvSpPr>
          <p:cNvPr id="165" name="Google Shape;165;p18"/>
          <p:cNvSpPr/>
          <p:nvPr/>
        </p:nvSpPr>
        <p:spPr>
          <a:xfrm>
            <a:off x="3278217" y="4059834"/>
            <a:ext cx="2587500" cy="792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050">
                <a:latin typeface="Montserrat Light"/>
                <a:ea typeface="Montserrat Light"/>
                <a:cs typeface="Montserrat Light"/>
                <a:sym typeface="Montserrat Light"/>
              </a:rPr>
              <a:t>Indonesia menjadi rumah bagi 136,1 juta kendaraan, mencerminkan mobilitas yang tinggi dan semangat bertransportasi di negara ini.</a:t>
            </a:r>
            <a:endParaRPr b="0" i="0" sz="1050" u="none" cap="none" strike="noStrike">
              <a:solidFill>
                <a:srgbClr val="000000"/>
              </a:solidFill>
              <a:latin typeface="Montserrat Light"/>
              <a:ea typeface="Montserrat Light"/>
              <a:cs typeface="Montserrat Light"/>
              <a:sym typeface="Montserrat Light"/>
            </a:endParaRPr>
          </a:p>
        </p:txBody>
      </p:sp>
      <p:sp>
        <p:nvSpPr>
          <p:cNvPr id="166" name="Google Shape;166;p18"/>
          <p:cNvSpPr/>
          <p:nvPr/>
        </p:nvSpPr>
        <p:spPr>
          <a:xfrm>
            <a:off x="3112495" y="989966"/>
            <a:ext cx="2919000" cy="2919300"/>
          </a:xfrm>
          <a:prstGeom prst="ellipse">
            <a:avLst/>
          </a:prstGeom>
          <a:solidFill>
            <a:srgbClr val="0066FF"/>
          </a:solidFill>
          <a:ln>
            <a:noFill/>
          </a:ln>
          <a:effectLst>
            <a:outerShdw blurRad="254000" rotWithShape="0" algn="tl" dir="5400000" dist="104775">
              <a:srgbClr val="000000">
                <a:alpha val="3294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lang="en-US" sz="3200">
                <a:solidFill>
                  <a:schemeClr val="lt1"/>
                </a:solidFill>
                <a:latin typeface="Montserrat ExtraBold"/>
                <a:ea typeface="Montserrat ExtraBold"/>
                <a:cs typeface="Montserrat ExtraBold"/>
                <a:sym typeface="Montserrat ExtraBold"/>
              </a:rPr>
              <a:t>136,1 Jt</a:t>
            </a:r>
            <a:endParaRPr/>
          </a:p>
          <a:p>
            <a:pPr indent="0" lvl="0" marL="0" marR="0" rtl="0" algn="ctr">
              <a:spcBef>
                <a:spcPts val="0"/>
              </a:spcBef>
              <a:spcAft>
                <a:spcPts val="0"/>
              </a:spcAft>
              <a:buNone/>
            </a:pPr>
            <a:r>
              <a:rPr lang="en-US" sz="1000">
                <a:solidFill>
                  <a:schemeClr val="lt1"/>
                </a:solidFill>
                <a:latin typeface="Montserrat ExtraBold"/>
                <a:ea typeface="Montserrat ExtraBold"/>
                <a:cs typeface="Montserrat ExtraBold"/>
                <a:sym typeface="Montserrat ExtraBold"/>
              </a:rPr>
              <a:t>jumlah seluruh kendaraan di Indonesia </a:t>
            </a:r>
            <a:endParaRPr b="0" i="0" sz="1000" u="none" cap="none" strike="noStrike">
              <a:solidFill>
                <a:schemeClr val="lt1"/>
              </a:solidFill>
              <a:latin typeface="Montserrat ExtraBold"/>
              <a:ea typeface="Montserrat ExtraBold"/>
              <a:cs typeface="Montserrat ExtraBold"/>
              <a:sym typeface="Montserrat ExtraBold"/>
            </a:endParaRPr>
          </a:p>
        </p:txBody>
      </p:sp>
      <p:sp>
        <p:nvSpPr>
          <p:cNvPr id="167" name="Google Shape;167;p18"/>
          <p:cNvSpPr/>
          <p:nvPr/>
        </p:nvSpPr>
        <p:spPr>
          <a:xfrm>
            <a:off x="418287" y="3663764"/>
            <a:ext cx="2587500" cy="792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050">
                <a:latin typeface="Montserrat Light"/>
                <a:ea typeface="Montserrat Light"/>
                <a:cs typeface="Montserrat Light"/>
                <a:sym typeface="Montserrat Light"/>
              </a:rPr>
              <a:t>Sebanyak 115 juta kendaraan roda 2 berjalan di jalan-jalan Indonesia, menandakan popularitas kendaraan bermotor yang praktis dan efisien.</a:t>
            </a:r>
            <a:endParaRPr b="0" i="0" sz="1050" u="none" cap="none" strike="noStrike">
              <a:solidFill>
                <a:srgbClr val="000000"/>
              </a:solidFill>
              <a:latin typeface="Montserrat Light"/>
              <a:ea typeface="Montserrat Light"/>
              <a:cs typeface="Montserrat Light"/>
              <a:sym typeface="Montserrat Light"/>
            </a:endParaRPr>
          </a:p>
        </p:txBody>
      </p:sp>
      <p:sp>
        <p:nvSpPr>
          <p:cNvPr id="168" name="Google Shape;168;p18"/>
          <p:cNvSpPr/>
          <p:nvPr/>
        </p:nvSpPr>
        <p:spPr>
          <a:xfrm>
            <a:off x="610441" y="1344620"/>
            <a:ext cx="2203200" cy="2203800"/>
          </a:xfrm>
          <a:prstGeom prst="ellipse">
            <a:avLst/>
          </a:prstGeom>
          <a:solidFill>
            <a:schemeClr val="lt1"/>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sz="2000">
                <a:solidFill>
                  <a:schemeClr val="dk1"/>
                </a:solidFill>
                <a:highlight>
                  <a:schemeClr val="lt1"/>
                </a:highlight>
                <a:latin typeface="Montserrat ExtraBold"/>
                <a:ea typeface="Montserrat ExtraBold"/>
                <a:cs typeface="Montserrat ExtraBold"/>
                <a:sym typeface="Montserrat ExtraBold"/>
              </a:rPr>
              <a:t>115 Jt</a:t>
            </a:r>
            <a:endParaRPr sz="2000">
              <a:solidFill>
                <a:schemeClr val="dk1"/>
              </a:solidFill>
              <a:highlight>
                <a:srgbClr val="FFFFFF"/>
              </a:highlight>
              <a:latin typeface="Montserrat ExtraBold"/>
              <a:ea typeface="Montserrat ExtraBold"/>
              <a:cs typeface="Montserrat ExtraBold"/>
              <a:sym typeface="Montserrat ExtraBold"/>
            </a:endParaRPr>
          </a:p>
          <a:p>
            <a:pPr indent="0" lvl="0" marL="0" marR="0" rtl="0" algn="ctr">
              <a:spcBef>
                <a:spcPts val="0"/>
              </a:spcBef>
              <a:spcAft>
                <a:spcPts val="0"/>
              </a:spcAft>
              <a:buNone/>
            </a:pPr>
            <a:r>
              <a:rPr lang="en-US" sz="800">
                <a:solidFill>
                  <a:srgbClr val="A5A5A5"/>
                </a:solidFill>
                <a:highlight>
                  <a:srgbClr val="FFFFFF"/>
                </a:highlight>
                <a:latin typeface="Montserrat ExtraBold"/>
                <a:ea typeface="Montserrat ExtraBold"/>
                <a:cs typeface="Montserrat ExtraBold"/>
                <a:sym typeface="Montserrat ExtraBold"/>
              </a:rPr>
              <a:t>Jumlah kendaraan roda 2 di Indonesia</a:t>
            </a:r>
            <a:endParaRPr b="0" i="0" sz="800" u="none" cap="none" strike="noStrike">
              <a:solidFill>
                <a:srgbClr val="A5A5A5"/>
              </a:solidFill>
              <a:highlight>
                <a:srgbClr val="FFFFFF"/>
              </a:highlight>
              <a:latin typeface="Montserrat ExtraBold"/>
              <a:ea typeface="Montserrat ExtraBold"/>
              <a:cs typeface="Montserrat ExtraBold"/>
              <a:sym typeface="Montserrat ExtraBold"/>
            </a:endParaRPr>
          </a:p>
        </p:txBody>
      </p:sp>
      <p:sp>
        <p:nvSpPr>
          <p:cNvPr id="169" name="Google Shape;169;p18"/>
          <p:cNvSpPr/>
          <p:nvPr/>
        </p:nvSpPr>
        <p:spPr>
          <a:xfrm>
            <a:off x="6138146" y="3663764"/>
            <a:ext cx="2587500" cy="792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050">
                <a:latin typeface="Montserrat Light"/>
                <a:ea typeface="Montserrat Light"/>
                <a:cs typeface="Montserrat Light"/>
                <a:sym typeface="Montserrat Light"/>
              </a:rPr>
              <a:t>Kota Surabaya menyumbang sekitar 2,5 juta kendaraan roda 2, menciptakan potensi pasar yang menjanjikan untuk layanan dan industri terkait.</a:t>
            </a:r>
            <a:endParaRPr b="0" i="0" sz="1050" u="none" cap="none" strike="noStrike">
              <a:solidFill>
                <a:srgbClr val="000000"/>
              </a:solidFill>
              <a:latin typeface="Montserrat Light"/>
              <a:ea typeface="Montserrat Light"/>
              <a:cs typeface="Montserrat Light"/>
              <a:sym typeface="Montserrat Light"/>
            </a:endParaRPr>
          </a:p>
        </p:txBody>
      </p:sp>
      <p:sp>
        <p:nvSpPr>
          <p:cNvPr id="170" name="Google Shape;170;p18"/>
          <p:cNvSpPr/>
          <p:nvPr/>
        </p:nvSpPr>
        <p:spPr>
          <a:xfrm>
            <a:off x="6330300" y="1347614"/>
            <a:ext cx="2203200" cy="2203800"/>
          </a:xfrm>
          <a:prstGeom prst="ellipse">
            <a:avLst/>
          </a:prstGeom>
          <a:solidFill>
            <a:schemeClr val="lt1"/>
          </a:solidFill>
          <a:ln>
            <a:noFill/>
          </a:ln>
          <a:effectLst>
            <a:outerShdw blurRad="57150" rotWithShape="0" algn="bl" dir="5400000" dist="571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Montserrat ExtraBold"/>
                <a:ea typeface="Montserrat ExtraBold"/>
                <a:cs typeface="Montserrat ExtraBold"/>
                <a:sym typeface="Montserrat ExtraBold"/>
              </a:rPr>
              <a:t>2,5 Jt</a:t>
            </a:r>
            <a:endParaRPr/>
          </a:p>
          <a:p>
            <a:pPr indent="0" lvl="0" marL="0" marR="0" rtl="0" algn="ctr">
              <a:spcBef>
                <a:spcPts val="0"/>
              </a:spcBef>
              <a:spcAft>
                <a:spcPts val="0"/>
              </a:spcAft>
              <a:buNone/>
            </a:pPr>
            <a:r>
              <a:rPr lang="en-US" sz="800">
                <a:solidFill>
                  <a:srgbClr val="A5A5A5"/>
                </a:solidFill>
                <a:latin typeface="Montserrat ExtraBold"/>
                <a:ea typeface="Montserrat ExtraBold"/>
                <a:cs typeface="Montserrat ExtraBold"/>
                <a:sym typeface="Montserrat ExtraBold"/>
              </a:rPr>
              <a:t>Jumlah kendaraan roda 2 di Surabaya</a:t>
            </a:r>
            <a:endParaRPr b="0" i="0" sz="800" u="none" cap="none" strike="noStrike">
              <a:solidFill>
                <a:srgbClr val="A5A5A5"/>
              </a:solidFill>
              <a:latin typeface="Montserrat ExtraBold"/>
              <a:ea typeface="Montserrat ExtraBold"/>
              <a:cs typeface="Montserrat ExtraBold"/>
              <a:sym typeface="Montserrat ExtraBold"/>
            </a:endParaRPr>
          </a:p>
        </p:txBody>
      </p:sp>
      <p:sp>
        <p:nvSpPr>
          <p:cNvPr id="171" name="Google Shape;171;p18"/>
          <p:cNvSpPr txBox="1"/>
          <p:nvPr/>
        </p:nvSpPr>
        <p:spPr>
          <a:xfrm>
            <a:off x="418882" y="368460"/>
            <a:ext cx="3216900" cy="72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rgbClr val="000000"/>
                </a:solidFill>
                <a:latin typeface="Montserrat ExtraBold"/>
                <a:ea typeface="Montserrat ExtraBold"/>
                <a:cs typeface="Montserrat ExtraBold"/>
                <a:sym typeface="Montserrat ExtraBold"/>
              </a:rPr>
              <a:t>Market </a:t>
            </a:r>
            <a:r>
              <a:rPr b="0" i="0" lang="en-US" sz="3200" u="none" cap="none" strike="noStrike">
                <a:solidFill>
                  <a:srgbClr val="0000FF"/>
                </a:solidFill>
                <a:latin typeface="Montserrat ExtraBold"/>
                <a:ea typeface="Montserrat ExtraBold"/>
                <a:cs typeface="Montserrat ExtraBold"/>
                <a:sym typeface="Montserrat ExtraBold"/>
              </a:rPr>
              <a:t>Size</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172" name="Google Shape;172;p18"/>
          <p:cNvSpPr/>
          <p:nvPr/>
        </p:nvSpPr>
        <p:spPr>
          <a:xfrm>
            <a:off x="76200" y="4851825"/>
            <a:ext cx="9144000" cy="205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1" lang="en-US" sz="750">
                <a:latin typeface="Montserrat"/>
                <a:ea typeface="Montserrat"/>
                <a:cs typeface="Montserrat"/>
                <a:sym typeface="Montserrat"/>
              </a:rPr>
              <a:t>Sumber :</a:t>
            </a:r>
            <a:r>
              <a:rPr b="1" lang="en-US" sz="750">
                <a:solidFill>
                  <a:srgbClr val="2519F2"/>
                </a:solidFill>
                <a:latin typeface="Montserrat"/>
                <a:ea typeface="Montserrat"/>
                <a:cs typeface="Montserrat"/>
                <a:sym typeface="Montserrat"/>
              </a:rPr>
              <a:t> </a:t>
            </a:r>
            <a:r>
              <a:rPr b="1" lang="en-US" sz="750" u="sng">
                <a:solidFill>
                  <a:srgbClr val="2519F2"/>
                </a:solidFill>
                <a:latin typeface="Montserrat"/>
                <a:ea typeface="Montserrat"/>
                <a:cs typeface="Montserrat"/>
                <a:sym typeface="Montserrat"/>
                <a:hlinkClick r:id="rId3">
                  <a:extLst>
                    <a:ext uri="{A12FA001-AC4F-418D-AE19-62706E023703}">
                      <ahyp:hlinkClr val="tx"/>
                    </a:ext>
                  </a:extLst>
                </a:hlinkClick>
              </a:rPr>
              <a:t>Link 1</a:t>
            </a:r>
            <a:r>
              <a:rPr b="1" lang="en-US" sz="750">
                <a:solidFill>
                  <a:srgbClr val="2519F2"/>
                </a:solidFill>
                <a:latin typeface="Montserrat"/>
                <a:ea typeface="Montserrat"/>
                <a:cs typeface="Montserrat"/>
                <a:sym typeface="Montserrat"/>
              </a:rPr>
              <a:t> </a:t>
            </a:r>
            <a:r>
              <a:rPr b="1" lang="en-US" sz="750">
                <a:latin typeface="Montserrat"/>
                <a:ea typeface="Montserrat"/>
                <a:cs typeface="Montserrat"/>
                <a:sym typeface="Montserrat"/>
              </a:rPr>
              <a:t>| </a:t>
            </a:r>
            <a:r>
              <a:rPr b="1" lang="en-US" sz="750" u="sng">
                <a:solidFill>
                  <a:srgbClr val="0000FF"/>
                </a:solidFill>
                <a:latin typeface="Montserrat"/>
                <a:ea typeface="Montserrat"/>
                <a:cs typeface="Montserrat"/>
                <a:sym typeface="Montserrat"/>
                <a:hlinkClick r:id="rId4">
                  <a:extLst>
                    <a:ext uri="{A12FA001-AC4F-418D-AE19-62706E023703}">
                      <ahyp:hlinkClr val="tx"/>
                    </a:ext>
                  </a:extLst>
                </a:hlinkClick>
              </a:rPr>
              <a:t>Link 2</a:t>
            </a:r>
            <a:endParaRPr b="1" sz="750">
              <a:solidFill>
                <a:srgbClr val="0000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nvSpPr>
        <p:spPr>
          <a:xfrm>
            <a:off x="418875" y="368446"/>
            <a:ext cx="3216900" cy="10116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latin typeface="Montserrat ExtraBold"/>
                <a:ea typeface="Montserrat ExtraBold"/>
                <a:cs typeface="Montserrat ExtraBold"/>
                <a:sym typeface="Montserrat ExtraBold"/>
              </a:rPr>
              <a:t>Our</a:t>
            </a:r>
            <a:r>
              <a:rPr lang="en-US" sz="3200">
                <a:latin typeface="Montserrat ExtraBold"/>
                <a:ea typeface="Montserrat ExtraBold"/>
                <a:cs typeface="Montserrat ExtraBold"/>
                <a:sym typeface="Montserrat ExtraBold"/>
              </a:rPr>
              <a:t> </a:t>
            </a:r>
            <a:r>
              <a:rPr lang="en-US" sz="3200">
                <a:solidFill>
                  <a:srgbClr val="0000FF"/>
                </a:solidFill>
                <a:latin typeface="Montserrat ExtraBold"/>
                <a:ea typeface="Montserrat ExtraBold"/>
                <a:cs typeface="Montserrat ExtraBold"/>
                <a:sym typeface="Montserrat ExtraBold"/>
              </a:rPr>
              <a:t>Traction</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179" name="Google Shape;179;p19"/>
          <p:cNvSpPr/>
          <p:nvPr/>
        </p:nvSpPr>
        <p:spPr>
          <a:xfrm>
            <a:off x="4563350" y="733150"/>
            <a:ext cx="3981900" cy="3981900"/>
          </a:xfrm>
          <a:prstGeom prst="pie">
            <a:avLst>
              <a:gd fmla="val 855731" name="adj1"/>
              <a:gd fmla="val 10157371" name="adj2"/>
            </a:avLst>
          </a:prstGeom>
          <a:solidFill>
            <a:srgbClr val="0066FF"/>
          </a:solidFill>
          <a:ln cap="flat" cmpd="sng" w="9525">
            <a:solidFill>
              <a:srgbClr val="0066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19"/>
          <p:cNvSpPr/>
          <p:nvPr/>
        </p:nvSpPr>
        <p:spPr>
          <a:xfrm>
            <a:off x="4347325" y="603150"/>
            <a:ext cx="3981900" cy="3981900"/>
          </a:xfrm>
          <a:prstGeom prst="pie">
            <a:avLst>
              <a:gd fmla="val 10174065" name="adj1"/>
              <a:gd fmla="val 12254837" name="adj2"/>
            </a:avLst>
          </a:prstGeom>
          <a:solidFill>
            <a:srgbClr val="4A86E8"/>
          </a:solidFill>
          <a:ln cap="flat" cmpd="sng" w="9525">
            <a:solidFill>
              <a:srgbClr val="0066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19"/>
          <p:cNvSpPr/>
          <p:nvPr/>
        </p:nvSpPr>
        <p:spPr>
          <a:xfrm>
            <a:off x="4472600" y="444650"/>
            <a:ext cx="3981900" cy="3981900"/>
          </a:xfrm>
          <a:prstGeom prst="pie">
            <a:avLst>
              <a:gd fmla="val 12310760" name="adj1"/>
              <a:gd fmla="val 16393115" name="adj2"/>
            </a:avLst>
          </a:prstGeom>
          <a:solidFill>
            <a:srgbClr val="CC4125"/>
          </a:solidFill>
          <a:ln cap="flat" cmpd="sng" w="9525">
            <a:solidFill>
              <a:srgbClr val="DD7E6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19"/>
          <p:cNvSpPr/>
          <p:nvPr/>
        </p:nvSpPr>
        <p:spPr>
          <a:xfrm>
            <a:off x="4652125" y="520850"/>
            <a:ext cx="3981900" cy="3981900"/>
          </a:xfrm>
          <a:prstGeom prst="pie">
            <a:avLst>
              <a:gd fmla="val 16470823" name="adj1"/>
              <a:gd fmla="val 881448" name="adj2"/>
            </a:avLst>
          </a:prstGeom>
          <a:solidFill>
            <a:srgbClr val="1C4587"/>
          </a:solidFill>
          <a:ln cap="flat" cmpd="sng" w="9525">
            <a:solidFill>
              <a:srgbClr val="1155C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 name="Google Shape;183;p19"/>
          <p:cNvSpPr/>
          <p:nvPr/>
        </p:nvSpPr>
        <p:spPr>
          <a:xfrm>
            <a:off x="5971100" y="3309475"/>
            <a:ext cx="1166400" cy="8823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500">
                <a:solidFill>
                  <a:srgbClr val="FFFFFF"/>
                </a:solidFill>
                <a:latin typeface="Montserrat ExtraBold"/>
                <a:ea typeface="Montserrat ExtraBold"/>
                <a:cs typeface="Montserrat ExtraBold"/>
                <a:sym typeface="Montserrat ExtraBold"/>
              </a:rPr>
              <a:t>Long Visitor</a:t>
            </a:r>
            <a:endParaRPr b="0" i="0" sz="4250" u="none" cap="none" strike="noStrike">
              <a:solidFill>
                <a:srgbClr val="FFFFFF"/>
              </a:solidFill>
              <a:latin typeface="Montserrat Light"/>
              <a:ea typeface="Montserrat Light"/>
              <a:cs typeface="Montserrat Light"/>
              <a:sym typeface="Montserrat Light"/>
            </a:endParaRPr>
          </a:p>
        </p:txBody>
      </p:sp>
      <p:sp>
        <p:nvSpPr>
          <p:cNvPr id="184" name="Google Shape;184;p19"/>
          <p:cNvSpPr/>
          <p:nvPr/>
        </p:nvSpPr>
        <p:spPr>
          <a:xfrm>
            <a:off x="6957025" y="1738350"/>
            <a:ext cx="1372200" cy="3111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1300">
                <a:solidFill>
                  <a:srgbClr val="FFFFFF"/>
                </a:solidFill>
                <a:latin typeface="Montserrat ExtraBold"/>
                <a:ea typeface="Montserrat ExtraBold"/>
                <a:cs typeface="Montserrat ExtraBold"/>
                <a:sym typeface="Montserrat ExtraBold"/>
              </a:rPr>
              <a:t>Click</a:t>
            </a:r>
            <a:endParaRPr b="0" i="0" sz="4050" u="none" cap="none" strike="noStrike">
              <a:solidFill>
                <a:srgbClr val="FFFFFF"/>
              </a:solidFill>
              <a:latin typeface="Montserrat Light"/>
              <a:ea typeface="Montserrat Light"/>
              <a:cs typeface="Montserrat Light"/>
              <a:sym typeface="Montserrat Light"/>
            </a:endParaRPr>
          </a:p>
        </p:txBody>
      </p:sp>
      <p:sp>
        <p:nvSpPr>
          <p:cNvPr id="185" name="Google Shape;185;p19"/>
          <p:cNvSpPr/>
          <p:nvPr/>
        </p:nvSpPr>
        <p:spPr>
          <a:xfrm>
            <a:off x="5198550" y="1163275"/>
            <a:ext cx="1166400" cy="415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1300">
                <a:solidFill>
                  <a:srgbClr val="FFFFFF"/>
                </a:solidFill>
                <a:latin typeface="Montserrat ExtraBold"/>
                <a:ea typeface="Montserrat ExtraBold"/>
                <a:cs typeface="Montserrat ExtraBold"/>
                <a:sym typeface="Montserrat ExtraBold"/>
              </a:rPr>
              <a:t>Short </a:t>
            </a:r>
            <a:r>
              <a:rPr lang="en-US" sz="1300">
                <a:solidFill>
                  <a:srgbClr val="FFFFFF"/>
                </a:solidFill>
                <a:latin typeface="Montserrat ExtraBold"/>
                <a:ea typeface="Montserrat ExtraBold"/>
                <a:cs typeface="Montserrat ExtraBold"/>
                <a:sym typeface="Montserrat ExtraBold"/>
              </a:rPr>
              <a:t>Visitor</a:t>
            </a:r>
            <a:endParaRPr b="0" i="0" sz="4050" u="none" cap="none" strike="noStrike">
              <a:solidFill>
                <a:srgbClr val="FFFFFF"/>
              </a:solidFill>
              <a:latin typeface="Montserrat Light"/>
              <a:ea typeface="Montserrat Light"/>
              <a:cs typeface="Montserrat Light"/>
              <a:sym typeface="Montserrat Light"/>
            </a:endParaRPr>
          </a:p>
        </p:txBody>
      </p:sp>
      <p:sp>
        <p:nvSpPr>
          <p:cNvPr id="186" name="Google Shape;186;p19"/>
          <p:cNvSpPr/>
          <p:nvPr/>
        </p:nvSpPr>
        <p:spPr>
          <a:xfrm>
            <a:off x="4472600" y="2252150"/>
            <a:ext cx="1166400" cy="4152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900">
                <a:solidFill>
                  <a:srgbClr val="FFFFFF"/>
                </a:solidFill>
                <a:latin typeface="Montserrat ExtraBold"/>
                <a:ea typeface="Montserrat ExtraBold"/>
                <a:cs typeface="Montserrat ExtraBold"/>
                <a:sym typeface="Montserrat ExtraBold"/>
              </a:rPr>
              <a:t>User Engagement</a:t>
            </a:r>
            <a:endParaRPr b="0" i="0" sz="3350" u="none" cap="none" strike="noStrike">
              <a:solidFill>
                <a:srgbClr val="FFFFFF"/>
              </a:solidFill>
              <a:latin typeface="Montserrat Light"/>
              <a:ea typeface="Montserrat Light"/>
              <a:cs typeface="Montserrat Light"/>
              <a:sym typeface="Montserrat Light"/>
            </a:endParaRPr>
          </a:p>
        </p:txBody>
      </p:sp>
      <p:sp>
        <p:nvSpPr>
          <p:cNvPr id="187" name="Google Shape;187;p19"/>
          <p:cNvSpPr/>
          <p:nvPr/>
        </p:nvSpPr>
        <p:spPr>
          <a:xfrm rot="3119">
            <a:off x="545999" y="1381700"/>
            <a:ext cx="3637201" cy="3127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None/>
            </a:pPr>
            <a:r>
              <a:rPr lang="en-US">
                <a:solidFill>
                  <a:schemeClr val="dk1"/>
                </a:solidFill>
                <a:latin typeface="Montserrat"/>
                <a:ea typeface="Montserrat"/>
                <a:cs typeface="Montserrat"/>
                <a:sym typeface="Montserrat"/>
              </a:rPr>
              <a:t>Data Analisis Pengunjung Website :</a:t>
            </a:r>
            <a:endParaRPr>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Char char="●"/>
            </a:pPr>
            <a:r>
              <a:rPr lang="en-US" sz="1700">
                <a:solidFill>
                  <a:schemeClr val="dk1"/>
                </a:solidFill>
                <a:latin typeface="Montserrat ExtraBold"/>
                <a:ea typeface="Montserrat ExtraBold"/>
                <a:cs typeface="Montserrat ExtraBold"/>
                <a:sym typeface="Montserrat ExtraBold"/>
              </a:rPr>
              <a:t>Long Visitor </a:t>
            </a:r>
            <a:r>
              <a:rPr lang="en-US" sz="2000">
                <a:solidFill>
                  <a:schemeClr val="dk1"/>
                </a:solidFill>
                <a:latin typeface="Montserrat"/>
                <a:ea typeface="Montserrat"/>
                <a:cs typeface="Montserrat"/>
                <a:sym typeface="Montserrat"/>
              </a:rPr>
              <a:t>: 369</a:t>
            </a:r>
            <a:endParaRPr sz="2000">
              <a:solidFill>
                <a:schemeClr val="dk1"/>
              </a:solidFill>
              <a:latin typeface="Montserrat"/>
              <a:ea typeface="Montserrat"/>
              <a:cs typeface="Montserrat"/>
              <a:sym typeface="Montserrat"/>
            </a:endParaRPr>
          </a:p>
          <a:p>
            <a:pPr indent="-317500" lvl="0" marL="457200" rtl="0" algn="l">
              <a:lnSpc>
                <a:spcPct val="150000"/>
              </a:lnSpc>
              <a:spcBef>
                <a:spcPts val="0"/>
              </a:spcBef>
              <a:spcAft>
                <a:spcPts val="0"/>
              </a:spcAft>
              <a:buClr>
                <a:schemeClr val="dk1"/>
              </a:buClr>
              <a:buSzPts val="1400"/>
              <a:buChar char="●"/>
            </a:pPr>
            <a:r>
              <a:rPr lang="en-US" sz="1700">
                <a:solidFill>
                  <a:schemeClr val="dk1"/>
                </a:solidFill>
                <a:latin typeface="Montserrat ExtraBold"/>
                <a:ea typeface="Montserrat ExtraBold"/>
                <a:cs typeface="Montserrat ExtraBold"/>
                <a:sym typeface="Montserrat ExtraBold"/>
              </a:rPr>
              <a:t>Click </a:t>
            </a:r>
            <a:r>
              <a:rPr lang="en-US" sz="2000">
                <a:solidFill>
                  <a:schemeClr val="dk1"/>
                </a:solidFill>
                <a:latin typeface="Montserrat"/>
                <a:ea typeface="Montserrat"/>
                <a:cs typeface="Montserrat"/>
                <a:sym typeface="Montserrat"/>
              </a:rPr>
              <a:t>: 229</a:t>
            </a:r>
            <a:endParaRPr sz="1700">
              <a:solidFill>
                <a:schemeClr val="dk1"/>
              </a:solidFill>
              <a:latin typeface="Montserrat ExtraBold"/>
              <a:ea typeface="Montserrat ExtraBold"/>
              <a:cs typeface="Montserrat ExtraBold"/>
              <a:sym typeface="Montserrat ExtraBold"/>
            </a:endParaRPr>
          </a:p>
          <a:p>
            <a:pPr indent="-317500" lvl="0" marL="457200" rtl="0" algn="l">
              <a:lnSpc>
                <a:spcPct val="150000"/>
              </a:lnSpc>
              <a:spcBef>
                <a:spcPts val="0"/>
              </a:spcBef>
              <a:spcAft>
                <a:spcPts val="0"/>
              </a:spcAft>
              <a:buClr>
                <a:schemeClr val="dk1"/>
              </a:buClr>
              <a:buSzPts val="1400"/>
              <a:buChar char="●"/>
            </a:pPr>
            <a:r>
              <a:rPr lang="en-US" sz="1700">
                <a:solidFill>
                  <a:schemeClr val="dk1"/>
                </a:solidFill>
                <a:latin typeface="Montserrat ExtraBold"/>
                <a:ea typeface="Montserrat ExtraBold"/>
                <a:cs typeface="Montserrat ExtraBold"/>
                <a:sym typeface="Montserrat ExtraBold"/>
              </a:rPr>
              <a:t>Short Visitor </a:t>
            </a:r>
            <a:r>
              <a:rPr lang="en-US" sz="2000">
                <a:solidFill>
                  <a:schemeClr val="dk1"/>
                </a:solidFill>
                <a:latin typeface="Montserrat"/>
                <a:ea typeface="Montserrat"/>
                <a:cs typeface="Montserrat"/>
                <a:sym typeface="Montserrat"/>
              </a:rPr>
              <a:t>: 217</a:t>
            </a:r>
            <a:endParaRPr sz="1700">
              <a:solidFill>
                <a:schemeClr val="dk1"/>
              </a:solidFill>
              <a:latin typeface="Montserrat ExtraBold"/>
              <a:ea typeface="Montserrat ExtraBold"/>
              <a:cs typeface="Montserrat ExtraBold"/>
              <a:sym typeface="Montserrat ExtraBold"/>
            </a:endParaRPr>
          </a:p>
          <a:p>
            <a:pPr indent="-317500" lvl="0" marL="457200" rtl="0" algn="l">
              <a:lnSpc>
                <a:spcPct val="150000"/>
              </a:lnSpc>
              <a:spcBef>
                <a:spcPts val="0"/>
              </a:spcBef>
              <a:spcAft>
                <a:spcPts val="0"/>
              </a:spcAft>
              <a:buClr>
                <a:schemeClr val="dk1"/>
              </a:buClr>
              <a:buSzPts val="1400"/>
              <a:buChar char="●"/>
            </a:pPr>
            <a:r>
              <a:rPr lang="en-US" sz="1700">
                <a:solidFill>
                  <a:schemeClr val="dk1"/>
                </a:solidFill>
                <a:latin typeface="Montserrat ExtraBold"/>
                <a:ea typeface="Montserrat ExtraBold"/>
                <a:cs typeface="Montserrat ExtraBold"/>
                <a:sym typeface="Montserrat ExtraBold"/>
              </a:rPr>
              <a:t>User Engagement </a:t>
            </a:r>
            <a:r>
              <a:rPr lang="en-US" sz="2000">
                <a:solidFill>
                  <a:schemeClr val="dk1"/>
                </a:solidFill>
                <a:latin typeface="Montserrat"/>
                <a:ea typeface="Montserrat"/>
                <a:cs typeface="Montserrat"/>
                <a:sym typeface="Montserrat"/>
              </a:rPr>
              <a:t>: 30</a:t>
            </a:r>
            <a:endParaRPr sz="20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600">
              <a:solidFill>
                <a:schemeClr val="dk1"/>
              </a:solidFill>
              <a:latin typeface="Montserrat ExtraBold"/>
              <a:ea typeface="Montserrat ExtraBold"/>
              <a:cs typeface="Montserrat ExtraBold"/>
              <a:sym typeface="Montserrat ExtraBold"/>
            </a:endParaRPr>
          </a:p>
          <a:p>
            <a:pPr indent="0" lvl="0" marL="0" rtl="0" algn="l">
              <a:lnSpc>
                <a:spcPct val="150000"/>
              </a:lnSpc>
              <a:spcBef>
                <a:spcPts val="0"/>
              </a:spcBef>
              <a:spcAft>
                <a:spcPts val="0"/>
              </a:spcAft>
              <a:buNone/>
            </a:pPr>
            <a:r>
              <a:rPr lang="en-US" sz="2000">
                <a:solidFill>
                  <a:schemeClr val="dk1"/>
                </a:solidFill>
                <a:latin typeface="Montserrat ExtraBold"/>
                <a:ea typeface="Montserrat ExtraBold"/>
                <a:cs typeface="Montserrat ExtraBold"/>
                <a:sym typeface="Montserrat ExtraBold"/>
              </a:rPr>
              <a:t>Total </a:t>
            </a:r>
            <a:r>
              <a:rPr lang="en-US" sz="2000">
                <a:solidFill>
                  <a:schemeClr val="dk1"/>
                </a:solidFill>
                <a:latin typeface="Montserrat"/>
                <a:ea typeface="Montserrat"/>
                <a:cs typeface="Montserrat"/>
                <a:sym typeface="Montserrat"/>
              </a:rPr>
              <a:t>: 586 Visitor </a:t>
            </a:r>
            <a:endParaRPr sz="2000">
              <a:solidFill>
                <a:schemeClr val="dk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92" name="Shape 192"/>
        <p:cNvGrpSpPr/>
        <p:nvPr/>
      </p:nvGrpSpPr>
      <p:grpSpPr>
        <a:xfrm>
          <a:off x="0" y="0"/>
          <a:ext cx="0" cy="0"/>
          <a:chOff x="0" y="0"/>
          <a:chExt cx="0" cy="0"/>
        </a:xfrm>
      </p:grpSpPr>
      <p:sp>
        <p:nvSpPr>
          <p:cNvPr id="193" name="Google Shape;193;p20"/>
          <p:cNvSpPr/>
          <p:nvPr/>
        </p:nvSpPr>
        <p:spPr>
          <a:xfrm>
            <a:off x="6068936" y="1279924"/>
            <a:ext cx="2390400" cy="2389800"/>
          </a:xfrm>
          <a:prstGeom prst="ellipse">
            <a:avLst/>
          </a:prstGeom>
          <a:solidFill>
            <a:srgbClr val="0000FF"/>
          </a:solidFill>
          <a:ln>
            <a:noFill/>
          </a:ln>
          <a:effectLst>
            <a:outerShdw blurRad="157163" rotWithShape="0" algn="tl" dir="4260000" dist="76200">
              <a:srgbClr val="000000">
                <a:alpha val="40000"/>
              </a:srgbClr>
            </a:outerShdw>
          </a:effectLst>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None/>
            </a:pPr>
            <a:r>
              <a:rPr lang="en-US" sz="2400">
                <a:solidFill>
                  <a:schemeClr val="lt1"/>
                </a:solidFill>
                <a:latin typeface="Montserrat ExtraBold"/>
                <a:ea typeface="Montserrat ExtraBold"/>
                <a:cs typeface="Montserrat ExtraBold"/>
                <a:sym typeface="Montserrat ExtraBold"/>
              </a:rPr>
              <a:t>30 M</a:t>
            </a:r>
            <a:endParaRPr sz="2400">
              <a:solidFill>
                <a:schemeClr val="lt1"/>
              </a:solidFill>
              <a:latin typeface="Montserrat ExtraBold"/>
              <a:ea typeface="Montserrat ExtraBold"/>
              <a:cs typeface="Montserrat ExtraBold"/>
              <a:sym typeface="Montserrat ExtraBold"/>
            </a:endParaRPr>
          </a:p>
          <a:p>
            <a:pPr indent="0" lvl="0" marL="0" marR="0" rtl="0" algn="ctr">
              <a:lnSpc>
                <a:spcPct val="80000"/>
              </a:lnSpc>
              <a:spcBef>
                <a:spcPts val="0"/>
              </a:spcBef>
              <a:spcAft>
                <a:spcPts val="0"/>
              </a:spcAft>
              <a:buNone/>
            </a:pPr>
            <a:r>
              <a:rPr lang="en-US" sz="1600">
                <a:solidFill>
                  <a:schemeClr val="lt1"/>
                </a:solidFill>
                <a:latin typeface="Montserrat ExtraBold"/>
                <a:ea typeface="Montserrat ExtraBold"/>
                <a:cs typeface="Montserrat ExtraBold"/>
                <a:sym typeface="Montserrat ExtraBold"/>
              </a:rPr>
              <a:t>Rupiah</a:t>
            </a:r>
            <a:r>
              <a:rPr lang="en-US" sz="2300">
                <a:solidFill>
                  <a:schemeClr val="lt1"/>
                </a:solidFill>
                <a:latin typeface="Montserrat ExtraBold"/>
                <a:ea typeface="Montserrat ExtraBold"/>
                <a:cs typeface="Montserrat ExtraBold"/>
                <a:sym typeface="Montserrat ExtraBold"/>
              </a:rPr>
              <a:t> </a:t>
            </a:r>
            <a:endParaRPr b="0" i="0" sz="700" u="none" cap="none" strike="noStrike">
              <a:solidFill>
                <a:schemeClr val="lt1"/>
              </a:solidFill>
              <a:latin typeface="Montserrat ExtraBold"/>
              <a:ea typeface="Montserrat ExtraBold"/>
              <a:cs typeface="Montserrat ExtraBold"/>
              <a:sym typeface="Montserrat ExtraBold"/>
            </a:endParaRPr>
          </a:p>
        </p:txBody>
      </p:sp>
      <p:sp>
        <p:nvSpPr>
          <p:cNvPr id="194" name="Google Shape;194;p20"/>
          <p:cNvSpPr/>
          <p:nvPr/>
        </p:nvSpPr>
        <p:spPr>
          <a:xfrm>
            <a:off x="684662" y="1598574"/>
            <a:ext cx="1752900" cy="1752600"/>
          </a:xfrm>
          <a:prstGeom prst="ellipse">
            <a:avLst/>
          </a:prstGeom>
          <a:solidFill>
            <a:schemeClr val="lt1"/>
          </a:solidFill>
          <a:ln cap="flat" cmpd="sng" w="254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Montserrat ExtraBold"/>
                <a:ea typeface="Montserrat ExtraBold"/>
                <a:cs typeface="Montserrat ExtraBold"/>
                <a:sym typeface="Montserrat ExtraBold"/>
              </a:rPr>
              <a:t>2,5 Jt</a:t>
            </a:r>
            <a:endParaRPr sz="2000">
              <a:solidFill>
                <a:schemeClr val="dk1"/>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Font typeface="Arial"/>
              <a:buNone/>
            </a:pPr>
            <a:r>
              <a:rPr lang="en-US" sz="1300">
                <a:solidFill>
                  <a:schemeClr val="dk1"/>
                </a:solidFill>
                <a:latin typeface="Montserrat ExtraBold"/>
                <a:ea typeface="Montserrat ExtraBold"/>
                <a:cs typeface="Montserrat ExtraBold"/>
                <a:sym typeface="Montserrat ExtraBold"/>
              </a:rPr>
              <a:t>Motor</a:t>
            </a:r>
            <a:endParaRPr sz="1500">
              <a:solidFill>
                <a:schemeClr val="dk1"/>
              </a:solidFill>
              <a:latin typeface="Montserrat ExtraBold"/>
              <a:ea typeface="Montserrat ExtraBold"/>
              <a:cs typeface="Montserrat ExtraBold"/>
              <a:sym typeface="Montserrat ExtraBold"/>
            </a:endParaRPr>
          </a:p>
        </p:txBody>
      </p:sp>
      <p:sp>
        <p:nvSpPr>
          <p:cNvPr id="195" name="Google Shape;195;p20"/>
          <p:cNvSpPr/>
          <p:nvPr/>
        </p:nvSpPr>
        <p:spPr>
          <a:xfrm>
            <a:off x="3266091" y="1487046"/>
            <a:ext cx="1974300" cy="1975500"/>
          </a:xfrm>
          <a:prstGeom prst="ellipse">
            <a:avLst/>
          </a:prstGeom>
          <a:solidFill>
            <a:schemeClr val="lt1"/>
          </a:solidFill>
          <a:ln cap="flat" cmpd="sng" w="2540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Montserrat ExtraBold"/>
                <a:ea typeface="Montserrat ExtraBold"/>
                <a:cs typeface="Montserrat ExtraBold"/>
                <a:sym typeface="Montserrat ExtraBold"/>
              </a:rPr>
              <a:t>12</a:t>
            </a:r>
            <a:r>
              <a:rPr lang="en-US" sz="2000">
                <a:solidFill>
                  <a:schemeClr val="dk1"/>
                </a:solidFill>
                <a:latin typeface="Montserrat ExtraBold"/>
                <a:ea typeface="Montserrat ExtraBold"/>
                <a:cs typeface="Montserrat ExtraBold"/>
                <a:sym typeface="Montserrat ExtraBold"/>
              </a:rPr>
              <a:t>.000</a:t>
            </a:r>
            <a:endParaRPr sz="2000">
              <a:solidFill>
                <a:schemeClr val="dk1"/>
              </a:solidFill>
              <a:latin typeface="Montserrat ExtraBold"/>
              <a:ea typeface="Montserrat ExtraBold"/>
              <a:cs typeface="Montserrat ExtraBold"/>
              <a:sym typeface="Montserrat ExtraBold"/>
            </a:endParaRPr>
          </a:p>
          <a:p>
            <a:pPr indent="0" lvl="0" marL="0" rtl="0" algn="ctr">
              <a:spcBef>
                <a:spcPts val="0"/>
              </a:spcBef>
              <a:spcAft>
                <a:spcPts val="0"/>
              </a:spcAft>
              <a:buClr>
                <a:schemeClr val="dk1"/>
              </a:buClr>
              <a:buFont typeface="Arial"/>
              <a:buNone/>
            </a:pPr>
            <a:r>
              <a:rPr lang="en-US" sz="1300">
                <a:solidFill>
                  <a:schemeClr val="dk1"/>
                </a:solidFill>
                <a:latin typeface="Montserrat ExtraBold"/>
                <a:ea typeface="Montserrat ExtraBold"/>
                <a:cs typeface="Montserrat ExtraBold"/>
                <a:sym typeface="Montserrat ExtraBold"/>
              </a:rPr>
              <a:t>Rupiah</a:t>
            </a:r>
            <a:endParaRPr sz="1300">
              <a:solidFill>
                <a:schemeClr val="dk1"/>
              </a:solidFill>
              <a:latin typeface="Montserrat ExtraBold"/>
              <a:ea typeface="Montserrat ExtraBold"/>
              <a:cs typeface="Montserrat ExtraBold"/>
              <a:sym typeface="Montserrat ExtraBold"/>
            </a:endParaRPr>
          </a:p>
        </p:txBody>
      </p:sp>
      <p:cxnSp>
        <p:nvCxnSpPr>
          <p:cNvPr id="196" name="Google Shape;196;p20"/>
          <p:cNvCxnSpPr/>
          <p:nvPr/>
        </p:nvCxnSpPr>
        <p:spPr>
          <a:xfrm>
            <a:off x="5341660" y="2474861"/>
            <a:ext cx="626100" cy="0"/>
          </a:xfrm>
          <a:prstGeom prst="straightConnector1">
            <a:avLst/>
          </a:prstGeom>
          <a:noFill/>
          <a:ln cap="flat" cmpd="sng" w="25400">
            <a:solidFill>
              <a:srgbClr val="0070C0"/>
            </a:solidFill>
            <a:prstDash val="solid"/>
            <a:round/>
            <a:headEnd len="sm" w="sm" type="none"/>
            <a:tailEnd len="med" w="med" type="triangle"/>
          </a:ln>
        </p:spPr>
      </p:cxnSp>
      <p:sp>
        <p:nvSpPr>
          <p:cNvPr id="197" name="Google Shape;197;p20"/>
          <p:cNvSpPr txBox="1"/>
          <p:nvPr/>
        </p:nvSpPr>
        <p:spPr>
          <a:xfrm>
            <a:off x="418882" y="368460"/>
            <a:ext cx="3649200" cy="72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3200" u="none" cap="none" strike="noStrike">
                <a:solidFill>
                  <a:srgbClr val="000000"/>
                </a:solidFill>
                <a:latin typeface="Montserrat ExtraBold"/>
                <a:ea typeface="Montserrat ExtraBold"/>
                <a:cs typeface="Montserrat ExtraBold"/>
                <a:sym typeface="Montserrat ExtraBold"/>
              </a:rPr>
              <a:t>Business </a:t>
            </a:r>
            <a:r>
              <a:rPr b="0" i="0" lang="en-US" sz="3200" u="none" cap="none" strike="noStrike">
                <a:solidFill>
                  <a:srgbClr val="0000FF"/>
                </a:solidFill>
                <a:latin typeface="Montserrat ExtraBold"/>
                <a:ea typeface="Montserrat ExtraBold"/>
                <a:cs typeface="Montserrat ExtraBold"/>
                <a:sym typeface="Montserrat ExtraBold"/>
              </a:rPr>
              <a:t>Model</a:t>
            </a:r>
            <a:endParaRPr b="0" i="0" sz="3600" u="none" cap="none" strike="noStrike">
              <a:solidFill>
                <a:srgbClr val="0000FF"/>
              </a:solidFill>
              <a:latin typeface="Montserrat ExtraBold"/>
              <a:ea typeface="Montserrat ExtraBold"/>
              <a:cs typeface="Montserrat ExtraBold"/>
              <a:sym typeface="Montserrat ExtraBold"/>
            </a:endParaRPr>
          </a:p>
        </p:txBody>
      </p:sp>
      <p:cxnSp>
        <p:nvCxnSpPr>
          <p:cNvPr id="198" name="Google Shape;198;p20"/>
          <p:cNvCxnSpPr/>
          <p:nvPr/>
        </p:nvCxnSpPr>
        <p:spPr>
          <a:xfrm>
            <a:off x="2538827" y="2474861"/>
            <a:ext cx="626100" cy="0"/>
          </a:xfrm>
          <a:prstGeom prst="straightConnector1">
            <a:avLst/>
          </a:prstGeom>
          <a:noFill/>
          <a:ln cap="flat" cmpd="sng" w="25400">
            <a:solidFill>
              <a:srgbClr val="0070C0"/>
            </a:solidFill>
            <a:prstDash val="solid"/>
            <a:round/>
            <a:headEnd len="sm" w="sm" type="none"/>
            <a:tailEnd len="med" w="med" type="triangle"/>
          </a:ln>
        </p:spPr>
      </p:cxnSp>
      <p:sp>
        <p:nvSpPr>
          <p:cNvPr id="199" name="Google Shape;199;p20"/>
          <p:cNvSpPr/>
          <p:nvPr/>
        </p:nvSpPr>
        <p:spPr>
          <a:xfrm>
            <a:off x="684641" y="3907425"/>
            <a:ext cx="7774800" cy="792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US" sz="1050">
                <a:latin typeface="Montserrat Light"/>
                <a:ea typeface="Montserrat Light"/>
                <a:cs typeface="Montserrat Light"/>
                <a:sym typeface="Montserrat Light"/>
              </a:rPr>
              <a:t>Hadir dengan model bisnis platform B2B B2C inovatif yang menyediakan solusi terpadu untuk memenuhi kebutuhan bisnis dan konsumen. Kami memanfaatkan teknologi terkini guna memberikan pengalaman yang nyaman dan efisien, baik untuk perusahaan maupun individu.</a:t>
            </a:r>
            <a:endParaRPr b="0" i="0" sz="1050" u="none" cap="none" strike="noStrike">
              <a:solidFill>
                <a:srgbClr val="000000"/>
              </a:solidFill>
              <a:latin typeface="Montserrat Light"/>
              <a:ea typeface="Montserrat Light"/>
              <a:cs typeface="Montserrat Light"/>
              <a:sym typeface="Montserra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1"/>
          <p:cNvSpPr txBox="1"/>
          <p:nvPr/>
        </p:nvSpPr>
        <p:spPr>
          <a:xfrm>
            <a:off x="418872" y="368450"/>
            <a:ext cx="5204700" cy="723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latin typeface="Montserrat ExtraBold"/>
                <a:ea typeface="Montserrat ExtraBold"/>
                <a:cs typeface="Montserrat ExtraBold"/>
                <a:sym typeface="Montserrat ExtraBold"/>
              </a:rPr>
              <a:t>Market </a:t>
            </a:r>
            <a:r>
              <a:rPr lang="en-US" sz="3200">
                <a:solidFill>
                  <a:srgbClr val="0000FF"/>
                </a:solidFill>
                <a:latin typeface="Montserrat ExtraBold"/>
                <a:ea typeface="Montserrat ExtraBold"/>
                <a:cs typeface="Montserrat ExtraBold"/>
                <a:sym typeface="Montserrat ExtraBold"/>
              </a:rPr>
              <a:t>Adoption</a:t>
            </a:r>
            <a:endParaRPr b="0" i="0" sz="3600" u="none" cap="none" strike="noStrike">
              <a:solidFill>
                <a:srgbClr val="0000FF"/>
              </a:solidFill>
              <a:latin typeface="Montserrat ExtraBold"/>
              <a:ea typeface="Montserrat ExtraBold"/>
              <a:cs typeface="Montserrat ExtraBold"/>
              <a:sym typeface="Montserrat ExtraBold"/>
            </a:endParaRPr>
          </a:p>
        </p:txBody>
      </p:sp>
      <p:sp>
        <p:nvSpPr>
          <p:cNvPr id="206" name="Google Shape;206;p21"/>
          <p:cNvSpPr/>
          <p:nvPr/>
        </p:nvSpPr>
        <p:spPr>
          <a:xfrm>
            <a:off x="418875" y="1406400"/>
            <a:ext cx="3307500" cy="3145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Montserrat ExtraBold"/>
              <a:buChar char="●"/>
            </a:pPr>
            <a:r>
              <a:rPr lang="en-US" sz="1800">
                <a:solidFill>
                  <a:schemeClr val="dk1"/>
                </a:solidFill>
                <a:latin typeface="Montserrat ExtraBold"/>
                <a:ea typeface="Montserrat ExtraBold"/>
                <a:cs typeface="Montserrat ExtraBold"/>
                <a:sym typeface="Montserrat ExtraBold"/>
              </a:rPr>
              <a:t>Demo &amp; Event : </a:t>
            </a:r>
            <a:endParaRPr sz="1550">
              <a:solidFill>
                <a:schemeClr val="dk1"/>
              </a:solidFill>
              <a:latin typeface="Montserrat Light"/>
              <a:ea typeface="Montserrat Light"/>
              <a:cs typeface="Montserrat Light"/>
              <a:sym typeface="Montserrat Light"/>
            </a:endParaRPr>
          </a:p>
          <a:p>
            <a:pPr indent="-327025" lvl="0" marL="457200" marR="0" rtl="0" algn="just">
              <a:lnSpc>
                <a:spcPct val="115000"/>
              </a:lnSpc>
              <a:spcBef>
                <a:spcPts val="0"/>
              </a:spcBef>
              <a:spcAft>
                <a:spcPts val="0"/>
              </a:spcAft>
              <a:buClr>
                <a:schemeClr val="dk1"/>
              </a:buClr>
              <a:buSzPts val="1550"/>
              <a:buFont typeface="Montserrat Light"/>
              <a:buChar char="-"/>
            </a:pPr>
            <a:r>
              <a:rPr lang="en-US" sz="1550">
                <a:solidFill>
                  <a:schemeClr val="dk1"/>
                </a:solidFill>
                <a:latin typeface="Montserrat Light"/>
                <a:ea typeface="Montserrat Light"/>
                <a:cs typeface="Montserrat Light"/>
                <a:sym typeface="Montserrat Light"/>
              </a:rPr>
              <a:t>Work in Tech East Java Bootcamp 2023 :</a:t>
            </a:r>
            <a:endParaRPr sz="1550">
              <a:solidFill>
                <a:schemeClr val="dk1"/>
              </a:solidFill>
              <a:latin typeface="Montserrat Light"/>
              <a:ea typeface="Montserrat Light"/>
              <a:cs typeface="Montserrat Light"/>
              <a:sym typeface="Montserrat Light"/>
            </a:endParaRPr>
          </a:p>
          <a:p>
            <a:pPr indent="0" lvl="0" marL="457200" marR="0" rtl="0" algn="just">
              <a:lnSpc>
                <a:spcPct val="115000"/>
              </a:lnSpc>
              <a:spcBef>
                <a:spcPts val="0"/>
              </a:spcBef>
              <a:spcAft>
                <a:spcPts val="0"/>
              </a:spcAft>
              <a:buNone/>
            </a:pPr>
            <a:r>
              <a:rPr b="1" lang="en-US" sz="1550">
                <a:solidFill>
                  <a:schemeClr val="dk1"/>
                </a:solidFill>
                <a:latin typeface="Montserrat"/>
                <a:ea typeface="Montserrat"/>
                <a:cs typeface="Montserrat"/>
                <a:sym typeface="Montserrat"/>
              </a:rPr>
              <a:t>-</a:t>
            </a:r>
            <a:r>
              <a:rPr lang="en-US" sz="1550">
                <a:solidFill>
                  <a:schemeClr val="dk1"/>
                </a:solidFill>
                <a:latin typeface="Montserrat Light"/>
                <a:ea typeface="Montserrat Light"/>
                <a:cs typeface="Montserrat Light"/>
                <a:sym typeface="Montserrat Light"/>
              </a:rPr>
              <a:t> </a:t>
            </a:r>
            <a:r>
              <a:rPr b="1" lang="en-US" sz="1550">
                <a:solidFill>
                  <a:schemeClr val="dk1"/>
                </a:solidFill>
                <a:latin typeface="Montserrat"/>
                <a:ea typeface="Montserrat"/>
                <a:cs typeface="Montserrat"/>
                <a:sym typeface="Montserrat"/>
              </a:rPr>
              <a:t>300+ Orang</a:t>
            </a:r>
            <a:endParaRPr b="1" sz="1550">
              <a:solidFill>
                <a:schemeClr val="dk1"/>
              </a:solidFill>
              <a:latin typeface="Montserrat"/>
              <a:ea typeface="Montserrat"/>
              <a:cs typeface="Montserrat"/>
              <a:sym typeface="Montserrat"/>
            </a:endParaRPr>
          </a:p>
          <a:p>
            <a:pPr indent="285750" lvl="0" marL="171450" marR="0" rtl="0" algn="just">
              <a:lnSpc>
                <a:spcPct val="115000"/>
              </a:lnSpc>
              <a:spcBef>
                <a:spcPts val="0"/>
              </a:spcBef>
              <a:spcAft>
                <a:spcPts val="0"/>
              </a:spcAft>
              <a:buNone/>
            </a:pPr>
            <a:br>
              <a:rPr lang="en-US" sz="1550">
                <a:solidFill>
                  <a:schemeClr val="dk1"/>
                </a:solidFill>
                <a:latin typeface="Montserrat Light"/>
                <a:ea typeface="Montserrat Light"/>
                <a:cs typeface="Montserrat Light"/>
                <a:sym typeface="Montserrat Light"/>
              </a:rPr>
            </a:br>
            <a:r>
              <a:rPr lang="en-US" sz="1550">
                <a:solidFill>
                  <a:schemeClr val="dk1"/>
                </a:solidFill>
                <a:latin typeface="Montserrat Light"/>
                <a:ea typeface="Montserrat Light"/>
                <a:cs typeface="Montserrat Light"/>
                <a:sym typeface="Montserrat Light"/>
              </a:rPr>
              <a:t>- 	Demo di acara penutupan</a:t>
            </a:r>
            <a:endParaRPr sz="1550">
              <a:solidFill>
                <a:schemeClr val="dk1"/>
              </a:solidFill>
              <a:latin typeface="Montserrat Light"/>
              <a:ea typeface="Montserrat Light"/>
              <a:cs typeface="Montserrat Light"/>
              <a:sym typeface="Montserrat Light"/>
            </a:endParaRPr>
          </a:p>
          <a:p>
            <a:pPr indent="457200" lvl="0" marL="0" marR="0" rtl="0" algn="just">
              <a:lnSpc>
                <a:spcPct val="115000"/>
              </a:lnSpc>
              <a:spcBef>
                <a:spcPts val="0"/>
              </a:spcBef>
              <a:spcAft>
                <a:spcPts val="0"/>
              </a:spcAft>
              <a:buNone/>
            </a:pPr>
            <a:r>
              <a:rPr lang="en-US" sz="1550">
                <a:solidFill>
                  <a:schemeClr val="dk1"/>
                </a:solidFill>
                <a:latin typeface="Montserrat Light"/>
                <a:ea typeface="Montserrat Light"/>
                <a:cs typeface="Montserrat Light"/>
                <a:sym typeface="Montserrat Light"/>
              </a:rPr>
              <a:t>program Work In Tech, </a:t>
            </a:r>
            <a:endParaRPr sz="1550">
              <a:solidFill>
                <a:schemeClr val="dk1"/>
              </a:solidFill>
              <a:latin typeface="Montserrat Light"/>
              <a:ea typeface="Montserrat Light"/>
              <a:cs typeface="Montserrat Light"/>
              <a:sym typeface="Montserrat Light"/>
            </a:endParaRPr>
          </a:p>
          <a:p>
            <a:pPr indent="457200" lvl="0" marL="0" marR="0" rtl="0" algn="just">
              <a:lnSpc>
                <a:spcPct val="115000"/>
              </a:lnSpc>
              <a:spcBef>
                <a:spcPts val="0"/>
              </a:spcBef>
              <a:spcAft>
                <a:spcPts val="0"/>
              </a:spcAft>
              <a:buNone/>
            </a:pPr>
            <a:r>
              <a:rPr lang="en-US" sz="1550">
                <a:solidFill>
                  <a:schemeClr val="dk1"/>
                </a:solidFill>
                <a:latin typeface="Montserrat Light"/>
                <a:ea typeface="Montserrat Light"/>
                <a:cs typeface="Montserrat Light"/>
                <a:sym typeface="Montserrat Light"/>
              </a:rPr>
              <a:t>startup meetup di markas </a:t>
            </a:r>
            <a:endParaRPr sz="1550">
              <a:solidFill>
                <a:schemeClr val="dk1"/>
              </a:solidFill>
              <a:latin typeface="Montserrat Light"/>
              <a:ea typeface="Montserrat Light"/>
              <a:cs typeface="Montserrat Light"/>
              <a:sym typeface="Montserrat Light"/>
            </a:endParaRPr>
          </a:p>
          <a:p>
            <a:pPr indent="457200" lvl="0" marL="0" marR="0" rtl="0" algn="just">
              <a:lnSpc>
                <a:spcPct val="115000"/>
              </a:lnSpc>
              <a:spcBef>
                <a:spcPts val="0"/>
              </a:spcBef>
              <a:spcAft>
                <a:spcPts val="0"/>
              </a:spcAft>
              <a:buNone/>
            </a:pPr>
            <a:r>
              <a:rPr lang="en-US" sz="1550">
                <a:solidFill>
                  <a:schemeClr val="dk1"/>
                </a:solidFill>
                <a:latin typeface="Montserrat Light"/>
                <a:ea typeface="Montserrat Light"/>
                <a:cs typeface="Montserrat Light"/>
                <a:sym typeface="Montserrat Light"/>
              </a:rPr>
              <a:t>surabaya :</a:t>
            </a:r>
            <a:endParaRPr sz="1550">
              <a:solidFill>
                <a:schemeClr val="dk1"/>
              </a:solidFill>
              <a:latin typeface="Montserrat Light"/>
              <a:ea typeface="Montserrat Light"/>
              <a:cs typeface="Montserrat Light"/>
              <a:sym typeface="Montserrat Light"/>
            </a:endParaRPr>
          </a:p>
          <a:p>
            <a:pPr indent="0" lvl="0" marL="457200" marR="0" rtl="0" algn="just">
              <a:lnSpc>
                <a:spcPct val="115000"/>
              </a:lnSpc>
              <a:spcBef>
                <a:spcPts val="0"/>
              </a:spcBef>
              <a:spcAft>
                <a:spcPts val="0"/>
              </a:spcAft>
              <a:buNone/>
            </a:pPr>
            <a:r>
              <a:rPr b="1" lang="en-US" sz="1550">
                <a:solidFill>
                  <a:schemeClr val="dk1"/>
                </a:solidFill>
                <a:latin typeface="Montserrat"/>
                <a:ea typeface="Montserrat"/>
                <a:cs typeface="Montserrat"/>
                <a:sym typeface="Montserrat"/>
              </a:rPr>
              <a:t>- 200+ Orang </a:t>
            </a:r>
            <a:endParaRPr b="1" sz="1550">
              <a:solidFill>
                <a:schemeClr val="dk1"/>
              </a:solidFill>
              <a:latin typeface="Montserrat"/>
              <a:ea typeface="Montserrat"/>
              <a:cs typeface="Montserrat"/>
              <a:sym typeface="Montserrat"/>
            </a:endParaRPr>
          </a:p>
          <a:p>
            <a:pPr indent="0" lvl="0" marL="457200" marR="0" rtl="0" algn="just">
              <a:lnSpc>
                <a:spcPct val="115000"/>
              </a:lnSpc>
              <a:spcBef>
                <a:spcPts val="0"/>
              </a:spcBef>
              <a:spcAft>
                <a:spcPts val="0"/>
              </a:spcAft>
              <a:buNone/>
            </a:pPr>
            <a:r>
              <a:rPr b="1" lang="en-US" sz="1550">
                <a:solidFill>
                  <a:schemeClr val="dk1"/>
                </a:solidFill>
                <a:latin typeface="Montserrat"/>
                <a:ea typeface="Montserrat"/>
                <a:cs typeface="Montserrat"/>
                <a:sym typeface="Montserrat"/>
              </a:rPr>
              <a:t>- Pemerintah Provinsi</a:t>
            </a:r>
            <a:endParaRPr b="1" sz="1550">
              <a:solidFill>
                <a:schemeClr val="dk1"/>
              </a:solidFill>
              <a:latin typeface="Montserrat"/>
              <a:ea typeface="Montserrat"/>
              <a:cs typeface="Montserrat"/>
              <a:sym typeface="Montserrat"/>
            </a:endParaRPr>
          </a:p>
          <a:p>
            <a:pPr indent="0" lvl="0" marL="457200" marR="0" rtl="0" algn="l">
              <a:lnSpc>
                <a:spcPct val="115000"/>
              </a:lnSpc>
              <a:spcBef>
                <a:spcPts val="0"/>
              </a:spcBef>
              <a:spcAft>
                <a:spcPts val="0"/>
              </a:spcAft>
              <a:buNone/>
            </a:pPr>
            <a:r>
              <a:t/>
            </a:r>
            <a:endParaRPr sz="1550">
              <a:solidFill>
                <a:schemeClr val="dk1"/>
              </a:solidFill>
              <a:latin typeface="Montserrat Light"/>
              <a:ea typeface="Montserrat Light"/>
              <a:cs typeface="Montserrat Light"/>
              <a:sym typeface="Montserrat Light"/>
            </a:endParaRPr>
          </a:p>
        </p:txBody>
      </p:sp>
      <p:sp>
        <p:nvSpPr>
          <p:cNvPr id="207" name="Google Shape;207;p21"/>
          <p:cNvSpPr/>
          <p:nvPr/>
        </p:nvSpPr>
        <p:spPr>
          <a:xfrm>
            <a:off x="3676700" y="1406400"/>
            <a:ext cx="3812700" cy="3145200"/>
          </a:xfrm>
          <a:prstGeom prst="rect">
            <a:avLst/>
          </a:prstGeom>
          <a:noFill/>
          <a:ln>
            <a:noFill/>
          </a:ln>
        </p:spPr>
        <p:txBody>
          <a:bodyPr anchorCtr="0" anchor="t" bIns="45700" lIns="91425" spcFirstLastPara="1" rIns="91425" wrap="square" tIns="45700">
            <a:noAutofit/>
          </a:bodyPr>
          <a:lstStyle/>
          <a:p>
            <a:pPr indent="-349250" lvl="0" marL="457200" rtl="0" algn="l">
              <a:spcBef>
                <a:spcPts val="0"/>
              </a:spcBef>
              <a:spcAft>
                <a:spcPts val="0"/>
              </a:spcAft>
              <a:buClr>
                <a:schemeClr val="dk1"/>
              </a:buClr>
              <a:buSzPts val="1900"/>
              <a:buFont typeface="Montserrat ExtraBold"/>
              <a:buChar char="●"/>
            </a:pPr>
            <a:r>
              <a:rPr lang="en-US" sz="1900">
                <a:solidFill>
                  <a:schemeClr val="dk1"/>
                </a:solidFill>
                <a:latin typeface="Montserrat ExtraBold"/>
                <a:ea typeface="Montserrat ExtraBold"/>
                <a:cs typeface="Montserrat ExtraBold"/>
                <a:sym typeface="Montserrat ExtraBold"/>
              </a:rPr>
              <a:t>Kemitraan &amp; Kolaborasi :</a:t>
            </a:r>
            <a:r>
              <a:rPr lang="en-US" sz="1900">
                <a:solidFill>
                  <a:schemeClr val="dk1"/>
                </a:solidFill>
                <a:latin typeface="Montserrat ExtraBold"/>
                <a:ea typeface="Montserrat ExtraBold"/>
                <a:cs typeface="Montserrat ExtraBold"/>
                <a:sym typeface="Montserrat ExtraBold"/>
              </a:rPr>
              <a:t> </a:t>
            </a:r>
            <a:endParaRPr sz="1750">
              <a:solidFill>
                <a:schemeClr val="dk1"/>
              </a:solidFill>
              <a:latin typeface="Montserrat Light"/>
              <a:ea typeface="Montserrat Light"/>
              <a:cs typeface="Montserrat Light"/>
              <a:sym typeface="Montserrat Light"/>
            </a:endParaRPr>
          </a:p>
          <a:p>
            <a:pPr indent="0" lvl="0" marL="457200" marR="0" rtl="0" algn="l">
              <a:spcBef>
                <a:spcPts val="0"/>
              </a:spcBef>
              <a:spcAft>
                <a:spcPts val="0"/>
              </a:spcAft>
              <a:buNone/>
            </a:pPr>
            <a:r>
              <a:t/>
            </a:r>
            <a:endParaRPr sz="1650">
              <a:solidFill>
                <a:schemeClr val="dk1"/>
              </a:solidFill>
              <a:latin typeface="Montserrat Light"/>
              <a:ea typeface="Montserrat Light"/>
              <a:cs typeface="Montserrat Light"/>
              <a:sym typeface="Montserrat Light"/>
            </a:endParaRPr>
          </a:p>
          <a:p>
            <a:pPr indent="0" lvl="0" marL="457200" marR="0" rtl="0" algn="just">
              <a:lnSpc>
                <a:spcPct val="150000"/>
              </a:lnSpc>
              <a:spcBef>
                <a:spcPts val="0"/>
              </a:spcBef>
              <a:spcAft>
                <a:spcPts val="0"/>
              </a:spcAft>
              <a:buNone/>
            </a:pPr>
            <a:r>
              <a:rPr lang="en-US" sz="1650">
                <a:solidFill>
                  <a:schemeClr val="dk1"/>
                </a:solidFill>
                <a:latin typeface="Montserrat Light"/>
                <a:ea typeface="Montserrat Light"/>
                <a:cs typeface="Montserrat Light"/>
                <a:sym typeface="Montserrat Light"/>
              </a:rPr>
              <a:t>Yayasan Plan International Indonesia, MARKAS Surabaya, UPT BLK Surabaya</a:t>
            </a:r>
            <a:endParaRPr sz="1650">
              <a:solidFill>
                <a:schemeClr val="dk1"/>
              </a:solidFill>
              <a:latin typeface="Montserrat Light"/>
              <a:ea typeface="Montserrat Light"/>
              <a:cs typeface="Montserrat Light"/>
              <a:sym typeface="Montserrat Light"/>
            </a:endParaRPr>
          </a:p>
          <a:p>
            <a:pPr indent="0" lvl="0" marL="457200" marR="0" rtl="0" algn="l">
              <a:spcBef>
                <a:spcPts val="0"/>
              </a:spcBef>
              <a:spcAft>
                <a:spcPts val="0"/>
              </a:spcAft>
              <a:buNone/>
            </a:pPr>
            <a:r>
              <a:t/>
            </a:r>
            <a:endParaRPr sz="1650">
              <a:solidFill>
                <a:schemeClr val="dk1"/>
              </a:solidFill>
              <a:latin typeface="Montserrat Light"/>
              <a:ea typeface="Montserrat Light"/>
              <a:cs typeface="Montserrat Light"/>
              <a:sym typeface="Montserrat Light"/>
            </a:endParaRPr>
          </a:p>
        </p:txBody>
      </p:sp>
      <p:pic>
        <p:nvPicPr>
          <p:cNvPr id="208" name="Google Shape;208;p21"/>
          <p:cNvPicPr preferRelativeResize="0"/>
          <p:nvPr/>
        </p:nvPicPr>
        <p:blipFill>
          <a:blip r:embed="rId3">
            <a:alphaModFix/>
          </a:blip>
          <a:stretch>
            <a:fillRect/>
          </a:stretch>
        </p:blipFill>
        <p:spPr>
          <a:xfrm>
            <a:off x="4110225" y="3362800"/>
            <a:ext cx="1188900" cy="1188900"/>
          </a:xfrm>
          <a:prstGeom prst="roundRect">
            <a:avLst>
              <a:gd fmla="val 22411" name="adj"/>
            </a:avLst>
          </a:prstGeom>
          <a:noFill/>
          <a:ln>
            <a:noFill/>
          </a:ln>
        </p:spPr>
      </p:pic>
      <p:pic>
        <p:nvPicPr>
          <p:cNvPr id="209" name="Google Shape;209;p21"/>
          <p:cNvPicPr preferRelativeResize="0"/>
          <p:nvPr/>
        </p:nvPicPr>
        <p:blipFill>
          <a:blip r:embed="rId4">
            <a:alphaModFix/>
          </a:blip>
          <a:stretch>
            <a:fillRect/>
          </a:stretch>
        </p:blipFill>
        <p:spPr>
          <a:xfrm>
            <a:off x="5451085" y="3362800"/>
            <a:ext cx="1584000" cy="1188900"/>
          </a:xfrm>
          <a:prstGeom prst="roundRect">
            <a:avLst>
              <a:gd fmla="val 16667" name="adj"/>
            </a:avLst>
          </a:prstGeom>
          <a:noFill/>
          <a:ln>
            <a:noFill/>
          </a:ln>
        </p:spPr>
      </p:pic>
      <p:pic>
        <p:nvPicPr>
          <p:cNvPr id="210" name="Google Shape;210;p21"/>
          <p:cNvPicPr preferRelativeResize="0"/>
          <p:nvPr/>
        </p:nvPicPr>
        <p:blipFill rotWithShape="1">
          <a:blip r:embed="rId5">
            <a:alphaModFix/>
          </a:blip>
          <a:srcRect b="13283" l="13444" r="13444" t="13283"/>
          <a:stretch/>
        </p:blipFill>
        <p:spPr>
          <a:xfrm>
            <a:off x="7187025" y="3474875"/>
            <a:ext cx="857100" cy="861000"/>
          </a:xfrm>
          <a:prstGeom prst="flowChartConnector">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